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07" r:id="rId3"/>
    <p:sldId id="304" r:id="rId4"/>
    <p:sldId id="278" r:id="rId5"/>
    <p:sldId id="260" r:id="rId6"/>
    <p:sldId id="259" r:id="rId7"/>
    <p:sldId id="274" r:id="rId8"/>
    <p:sldId id="275" r:id="rId9"/>
    <p:sldId id="279" r:id="rId10"/>
    <p:sldId id="277" r:id="rId11"/>
    <p:sldId id="281" r:id="rId12"/>
    <p:sldId id="282" r:id="rId13"/>
    <p:sldId id="283" r:id="rId14"/>
    <p:sldId id="284" r:id="rId15"/>
    <p:sldId id="301" r:id="rId16"/>
    <p:sldId id="302" r:id="rId17"/>
    <p:sldId id="285" r:id="rId18"/>
    <p:sldId id="286" r:id="rId19"/>
    <p:sldId id="288" r:id="rId20"/>
    <p:sldId id="289" r:id="rId21"/>
    <p:sldId id="290" r:id="rId22"/>
    <p:sldId id="291" r:id="rId23"/>
    <p:sldId id="305" r:id="rId24"/>
    <p:sldId id="292" r:id="rId25"/>
    <p:sldId id="293" r:id="rId26"/>
    <p:sldId id="308" r:id="rId27"/>
    <p:sldId id="295" r:id="rId28"/>
    <p:sldId id="309" r:id="rId29"/>
    <p:sldId id="297" r:id="rId30"/>
    <p:sldId id="298" r:id="rId31"/>
    <p:sldId id="313" r:id="rId32"/>
    <p:sldId id="323" r:id="rId33"/>
    <p:sldId id="314" r:id="rId34"/>
    <p:sldId id="315" r:id="rId35"/>
    <p:sldId id="316" r:id="rId36"/>
    <p:sldId id="324"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5C2E2-9BAB-4F78-B165-89736D73D3F6}" v="62" dt="2025-10-26T19:47:52.771"/>
    <p1510:client id="{5A2EF39F-98AC-F64E-B05A-C48839E534B9}" v="692" dt="2025-10-27T09:00:33.193"/>
    <p1510:client id="{6EB87FAA-410C-4FC2-8643-A2854EDED3D9}" v="28" dt="2025-10-26T20:28:03.469"/>
    <p1510:client id="{7A1E0064-ADD6-489B-A381-93E09CFF7BD5}" v="62" dt="2025-10-26T19:37:58.414"/>
    <p1510:client id="{7AE50F4A-A9D4-4CAA-822B-ED9B4F2D4183}" v="65" dt="2025-10-26T17:12:47.529"/>
    <p1510:client id="{B593288C-40C0-EE91-702B-732E8CEA48FE}" v="18" dt="2025-10-26T21:12:39.453"/>
    <p1510:client id="{C653C8CF-3358-1CAA-808E-F521F412AA5A}" v="81" dt="2025-10-26T21:04:18.645"/>
    <p1510:client id="{E3AFE3D8-58D9-4688-A62F-FC8A17C91947}" v="12" dt="2025-10-26T20:22:34.386"/>
    <p1510:client id="{E65046B4-54D5-4AE8-9A05-13A6FBBF9B25}" v="187" dt="2025-10-26T17:32:19.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35" autoAdjust="0"/>
    <p:restoredTop sz="86443"/>
  </p:normalViewPr>
  <p:slideViewPr>
    <p:cSldViewPr snapToGrid="0">
      <p:cViewPr varScale="1">
        <p:scale>
          <a:sx n="120" d="100"/>
          <a:sy n="120" d="100"/>
        </p:scale>
        <p:origin x="1096" y="4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29.png"/><Relationship Id="rId7" Type="http://schemas.openxmlformats.org/officeDocument/2006/relationships/image" Target="../media/image98.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30.svg"/></Relationships>
</file>

<file path=ppt/diagrams/_rels/data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ata1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1.svg"/><Relationship Id="rId5" Type="http://schemas.openxmlformats.org/officeDocument/2006/relationships/image" Target="../media/image39.png"/><Relationship Id="rId4" Type="http://schemas.openxmlformats.org/officeDocument/2006/relationships/image" Target="../media/image110.svg"/></Relationships>
</file>

<file path=ppt/diagrams/_rels/data1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diagrams/_rels/data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4" Type="http://schemas.openxmlformats.org/officeDocument/2006/relationships/image" Target="../media/image137.svg"/></Relationships>
</file>

<file path=ppt/diagrams/_rels/data20.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image" Target="../media/image141.png"/><Relationship Id="rId5" Type="http://schemas.openxmlformats.org/officeDocument/2006/relationships/image" Target="../media/image144.svg"/><Relationship Id="rId4" Type="http://schemas.openxmlformats.org/officeDocument/2006/relationships/image" Target="../media/image39.png"/></Relationships>
</file>

<file path=ppt/diagrams/_rels/data21.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png"/><Relationship Id="rId5" Type="http://schemas.openxmlformats.org/officeDocument/2006/relationships/image" Target="../media/image149.svg"/><Relationship Id="rId10" Type="http://schemas.openxmlformats.org/officeDocument/2006/relationships/image" Target="../media/image153.svg"/><Relationship Id="rId4" Type="http://schemas.openxmlformats.org/officeDocument/2006/relationships/image" Target="../media/image148.png"/><Relationship Id="rId9" Type="http://schemas.openxmlformats.org/officeDocument/2006/relationships/image" Target="../media/image35.png"/></Relationships>
</file>

<file path=ppt/diagrams/_rels/data23.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62.svg"/></Relationships>
</file>

<file path=ppt/diagrams/_rels/data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79.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29.png"/><Relationship Id="rId7" Type="http://schemas.openxmlformats.org/officeDocument/2006/relationships/image" Target="../media/image98.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3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1.svg"/><Relationship Id="rId5" Type="http://schemas.openxmlformats.org/officeDocument/2006/relationships/image" Target="../media/image39.png"/><Relationship Id="rId4" Type="http://schemas.openxmlformats.org/officeDocument/2006/relationships/image" Target="../media/image110.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sv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125.svg"/><Relationship Id="rId9" Type="http://schemas.openxmlformats.org/officeDocument/2006/relationships/image" Target="../media/image130.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4" Type="http://schemas.openxmlformats.org/officeDocument/2006/relationships/image" Target="../media/image137.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image" Target="../media/image141.png"/><Relationship Id="rId5" Type="http://schemas.openxmlformats.org/officeDocument/2006/relationships/image" Target="../media/image144.svg"/><Relationship Id="rId4" Type="http://schemas.openxmlformats.org/officeDocument/2006/relationships/image" Target="../media/image39.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png"/><Relationship Id="rId5" Type="http://schemas.openxmlformats.org/officeDocument/2006/relationships/image" Target="../media/image149.svg"/><Relationship Id="rId10" Type="http://schemas.openxmlformats.org/officeDocument/2006/relationships/image" Target="../media/image153.svg"/><Relationship Id="rId4" Type="http://schemas.openxmlformats.org/officeDocument/2006/relationships/image" Target="../media/image148.png"/><Relationship Id="rId9" Type="http://schemas.openxmlformats.org/officeDocument/2006/relationships/image" Target="../media/image35.png"/></Relationships>
</file>

<file path=ppt/diagrams/_rels/drawing23.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61.png"/><Relationship Id="rId7" Type="http://schemas.openxmlformats.org/officeDocument/2006/relationships/image" Target="../media/image163.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6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79.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A27CF0-68B1-40C8-8AAC-AF6EEEBD478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AAB84F0-0D88-4143-BED0-E1210A82799B}">
      <dgm:prSet/>
      <dgm:spPr/>
      <dgm:t>
        <a:bodyPr/>
        <a:lstStyle/>
        <a:p>
          <a:pPr>
            <a:lnSpc>
              <a:spcPct val="100000"/>
            </a:lnSpc>
          </a:pPr>
          <a:r>
            <a:rPr lang="fr-FR" dirty="0" err="1"/>
            <a:t>Act</a:t>
          </a:r>
          <a:r>
            <a:rPr lang="fr-FR" dirty="0"/>
            <a:t> 1 → </a:t>
          </a:r>
          <a:r>
            <a:rPr lang="fr-FR" dirty="0" err="1"/>
            <a:t>Overview</a:t>
          </a:r>
          <a:endParaRPr lang="en-US" dirty="0"/>
        </a:p>
      </dgm:t>
    </dgm:pt>
    <dgm:pt modelId="{6C7AAD80-470C-4E42-A325-C11AE6157F9C}" type="parTrans" cxnId="{ADB82760-9E5E-4B5C-B4BC-DC3FF18B42F1}">
      <dgm:prSet/>
      <dgm:spPr/>
      <dgm:t>
        <a:bodyPr/>
        <a:lstStyle/>
        <a:p>
          <a:endParaRPr lang="en-US"/>
        </a:p>
      </dgm:t>
    </dgm:pt>
    <dgm:pt modelId="{4AAD5CF5-DDAC-4D34-BC31-4FDF82E4C421}" type="sibTrans" cxnId="{ADB82760-9E5E-4B5C-B4BC-DC3FF18B42F1}">
      <dgm:prSet/>
      <dgm:spPr/>
      <dgm:t>
        <a:bodyPr/>
        <a:lstStyle/>
        <a:p>
          <a:endParaRPr lang="en-US"/>
        </a:p>
      </dgm:t>
    </dgm:pt>
    <dgm:pt modelId="{B86627DD-0AA0-4935-92EB-9F919ED2FBE5}">
      <dgm:prSet/>
      <dgm:spPr/>
      <dgm:t>
        <a:bodyPr/>
        <a:lstStyle/>
        <a:p>
          <a:pPr>
            <a:lnSpc>
              <a:spcPct val="100000"/>
            </a:lnSpc>
          </a:pPr>
          <a:r>
            <a:rPr lang="fr-FR"/>
            <a:t>Act 2 → The Intelligence Revolution</a:t>
          </a:r>
          <a:endParaRPr lang="en-US"/>
        </a:p>
      </dgm:t>
    </dgm:pt>
    <dgm:pt modelId="{1DED2AC5-043C-401F-8C3A-5E2BE3AE2B33}" type="parTrans" cxnId="{684A8CD0-E082-48D6-A9E0-2BDE387D78B4}">
      <dgm:prSet/>
      <dgm:spPr/>
      <dgm:t>
        <a:bodyPr/>
        <a:lstStyle/>
        <a:p>
          <a:endParaRPr lang="en-US"/>
        </a:p>
      </dgm:t>
    </dgm:pt>
    <dgm:pt modelId="{058FB104-8A80-4AD2-A728-66B1B73F6194}" type="sibTrans" cxnId="{684A8CD0-E082-48D6-A9E0-2BDE387D78B4}">
      <dgm:prSet/>
      <dgm:spPr/>
      <dgm:t>
        <a:bodyPr/>
        <a:lstStyle/>
        <a:p>
          <a:endParaRPr lang="en-US"/>
        </a:p>
      </dgm:t>
    </dgm:pt>
    <dgm:pt modelId="{4883B84F-CED0-4137-8FA3-18AE8620BDC7}">
      <dgm:prSet/>
      <dgm:spPr/>
      <dgm:t>
        <a:bodyPr/>
        <a:lstStyle/>
        <a:p>
          <a:pPr>
            <a:lnSpc>
              <a:spcPct val="100000"/>
            </a:lnSpc>
          </a:pPr>
          <a:r>
            <a:rPr lang="fr-FR" dirty="0" err="1"/>
            <a:t>Act</a:t>
          </a:r>
          <a:r>
            <a:rPr lang="fr-FR" dirty="0"/>
            <a:t> 3 → The AI &amp; Machine Learning Frontier </a:t>
          </a:r>
          <a:endParaRPr lang="en-US" dirty="0"/>
        </a:p>
      </dgm:t>
    </dgm:pt>
    <dgm:pt modelId="{42F38B8A-0CC4-4A0E-B115-ED2CF1190550}" type="parTrans" cxnId="{5647A760-4E70-47C0-A022-CD2C5955CCDD}">
      <dgm:prSet/>
      <dgm:spPr/>
      <dgm:t>
        <a:bodyPr/>
        <a:lstStyle/>
        <a:p>
          <a:endParaRPr lang="en-US"/>
        </a:p>
      </dgm:t>
    </dgm:pt>
    <dgm:pt modelId="{BDE24EF2-422A-4DEE-9AB1-50B4775B86ED}" type="sibTrans" cxnId="{5647A760-4E70-47C0-A022-CD2C5955CCDD}">
      <dgm:prSet/>
      <dgm:spPr/>
      <dgm:t>
        <a:bodyPr/>
        <a:lstStyle/>
        <a:p>
          <a:endParaRPr lang="en-US"/>
        </a:p>
      </dgm:t>
    </dgm:pt>
    <dgm:pt modelId="{779655BF-6A64-4797-9FB5-63100F62DC6E}">
      <dgm:prSet/>
      <dgm:spPr/>
      <dgm:t>
        <a:bodyPr/>
        <a:lstStyle/>
        <a:p>
          <a:pPr>
            <a:lnSpc>
              <a:spcPct val="100000"/>
            </a:lnSpc>
          </a:pPr>
          <a:r>
            <a:rPr lang="fr-FR" dirty="0" err="1"/>
            <a:t>Act</a:t>
          </a:r>
          <a:r>
            <a:rPr lang="fr-FR" dirty="0"/>
            <a:t> 4 → Digital </a:t>
          </a:r>
          <a:r>
            <a:rPr lang="fr-FR" dirty="0" err="1"/>
            <a:t>Skillset</a:t>
          </a:r>
          <a:endParaRPr lang="en-US" dirty="0"/>
        </a:p>
      </dgm:t>
    </dgm:pt>
    <dgm:pt modelId="{579B8BD8-F818-4711-8959-AE853E21B7D8}" type="parTrans" cxnId="{70734209-CCD4-42FA-B523-8CE7BE9E7018}">
      <dgm:prSet/>
      <dgm:spPr/>
      <dgm:t>
        <a:bodyPr/>
        <a:lstStyle/>
        <a:p>
          <a:endParaRPr lang="en-US"/>
        </a:p>
      </dgm:t>
    </dgm:pt>
    <dgm:pt modelId="{B1A3359A-06E6-4F07-B6CF-42152F704CCA}" type="sibTrans" cxnId="{70734209-CCD4-42FA-B523-8CE7BE9E7018}">
      <dgm:prSet/>
      <dgm:spPr/>
      <dgm:t>
        <a:bodyPr/>
        <a:lstStyle/>
        <a:p>
          <a:endParaRPr lang="en-US"/>
        </a:p>
      </dgm:t>
    </dgm:pt>
    <dgm:pt modelId="{7C4D195A-63FD-42A3-94AF-C5E8A965CC90}">
      <dgm:prSet/>
      <dgm:spPr/>
      <dgm:t>
        <a:bodyPr/>
        <a:lstStyle/>
        <a:p>
          <a:pPr>
            <a:lnSpc>
              <a:spcPct val="100000"/>
            </a:lnSpc>
          </a:pPr>
          <a:r>
            <a:rPr lang="fr-FR" dirty="0" err="1"/>
            <a:t>Act</a:t>
          </a:r>
          <a:r>
            <a:rPr lang="fr-FR" dirty="0"/>
            <a:t> 5 → </a:t>
          </a:r>
          <a:r>
            <a:rPr lang="fr-FR" dirty="0" err="1"/>
            <a:t>Bringing</a:t>
          </a:r>
          <a:r>
            <a:rPr lang="fr-FR" dirty="0"/>
            <a:t> </a:t>
          </a:r>
          <a:r>
            <a:rPr lang="fr-FR" dirty="0" err="1"/>
            <a:t>it</a:t>
          </a:r>
          <a:r>
            <a:rPr lang="fr-FR" dirty="0"/>
            <a:t> all </a:t>
          </a:r>
          <a:r>
            <a:rPr lang="fr-FR" dirty="0" err="1"/>
            <a:t>together</a:t>
          </a:r>
          <a:endParaRPr lang="en-US" dirty="0"/>
        </a:p>
      </dgm:t>
    </dgm:pt>
    <dgm:pt modelId="{CFD1BB95-41B8-46E6-B63F-38E7D73146C8}" type="parTrans" cxnId="{FEF17F60-DA25-4BB9-B74E-5EEA87C8F50A}">
      <dgm:prSet/>
      <dgm:spPr/>
      <dgm:t>
        <a:bodyPr/>
        <a:lstStyle/>
        <a:p>
          <a:endParaRPr lang="en-US"/>
        </a:p>
      </dgm:t>
    </dgm:pt>
    <dgm:pt modelId="{3A9DA6CB-69D0-43F1-B29B-4C7D14D31264}" type="sibTrans" cxnId="{FEF17F60-DA25-4BB9-B74E-5EEA87C8F50A}">
      <dgm:prSet/>
      <dgm:spPr/>
      <dgm:t>
        <a:bodyPr/>
        <a:lstStyle/>
        <a:p>
          <a:endParaRPr lang="en-US"/>
        </a:p>
      </dgm:t>
    </dgm:pt>
    <dgm:pt modelId="{674DE347-6D55-4A96-BE0B-547FE17C6FB9}" type="pres">
      <dgm:prSet presAssocID="{AEA27CF0-68B1-40C8-8AAC-AF6EEEBD478A}" presName="root" presStyleCnt="0">
        <dgm:presLayoutVars>
          <dgm:dir/>
          <dgm:resizeHandles val="exact"/>
        </dgm:presLayoutVars>
      </dgm:prSet>
      <dgm:spPr/>
    </dgm:pt>
    <dgm:pt modelId="{03411677-B726-41B3-ADFA-024174F16A84}" type="pres">
      <dgm:prSet presAssocID="{6AAB84F0-0D88-4143-BED0-E1210A82799B}" presName="compNode" presStyleCnt="0"/>
      <dgm:spPr/>
    </dgm:pt>
    <dgm:pt modelId="{38D4E875-7473-46CD-838E-762613807858}" type="pres">
      <dgm:prSet presAssocID="{6AAB84F0-0D88-4143-BED0-E1210A82799B}" presName="bgRect" presStyleLbl="bgShp" presStyleIdx="0" presStyleCnt="5"/>
      <dgm:spPr/>
    </dgm:pt>
    <dgm:pt modelId="{892CAE56-939C-4EAD-B31C-089131373A9E}" type="pres">
      <dgm:prSet presAssocID="{6AAB84F0-0D88-4143-BED0-E1210A8279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pper board"/>
        </a:ext>
      </dgm:extLst>
    </dgm:pt>
    <dgm:pt modelId="{97A43B77-DB16-4959-9C65-321B88067F89}" type="pres">
      <dgm:prSet presAssocID="{6AAB84F0-0D88-4143-BED0-E1210A82799B}" presName="spaceRect" presStyleCnt="0"/>
      <dgm:spPr/>
    </dgm:pt>
    <dgm:pt modelId="{E11B9BBE-BF95-4E50-9EB1-E87AA92A1202}" type="pres">
      <dgm:prSet presAssocID="{6AAB84F0-0D88-4143-BED0-E1210A82799B}" presName="parTx" presStyleLbl="revTx" presStyleIdx="0" presStyleCnt="5">
        <dgm:presLayoutVars>
          <dgm:chMax val="0"/>
          <dgm:chPref val="0"/>
        </dgm:presLayoutVars>
      </dgm:prSet>
      <dgm:spPr/>
    </dgm:pt>
    <dgm:pt modelId="{CDB54FAA-F693-458B-92F8-91414335977F}" type="pres">
      <dgm:prSet presAssocID="{4AAD5CF5-DDAC-4D34-BC31-4FDF82E4C421}" presName="sibTrans" presStyleCnt="0"/>
      <dgm:spPr/>
    </dgm:pt>
    <dgm:pt modelId="{2E735F56-82A3-4516-96C2-B1A173F24BD5}" type="pres">
      <dgm:prSet presAssocID="{B86627DD-0AA0-4935-92EB-9F919ED2FBE5}" presName="compNode" presStyleCnt="0"/>
      <dgm:spPr/>
    </dgm:pt>
    <dgm:pt modelId="{368377BD-4935-4488-9394-285992263E54}" type="pres">
      <dgm:prSet presAssocID="{B86627DD-0AA0-4935-92EB-9F919ED2FBE5}" presName="bgRect" presStyleLbl="bgShp" presStyleIdx="1" presStyleCnt="5"/>
      <dgm:spPr/>
    </dgm:pt>
    <dgm:pt modelId="{4A20CB3C-8CC3-4B9B-9688-6EC6792B7F2A}" type="pres">
      <dgm:prSet presAssocID="{B86627DD-0AA0-4935-92EB-9F919ED2FBE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E605E446-6BEE-4E45-9A50-B4F2C4FC3481}" type="pres">
      <dgm:prSet presAssocID="{B86627DD-0AA0-4935-92EB-9F919ED2FBE5}" presName="spaceRect" presStyleCnt="0"/>
      <dgm:spPr/>
    </dgm:pt>
    <dgm:pt modelId="{D3770DDF-6FFE-4048-93FB-7BE65EB6A011}" type="pres">
      <dgm:prSet presAssocID="{B86627DD-0AA0-4935-92EB-9F919ED2FBE5}" presName="parTx" presStyleLbl="revTx" presStyleIdx="1" presStyleCnt="5">
        <dgm:presLayoutVars>
          <dgm:chMax val="0"/>
          <dgm:chPref val="0"/>
        </dgm:presLayoutVars>
      </dgm:prSet>
      <dgm:spPr/>
    </dgm:pt>
    <dgm:pt modelId="{6AB6807C-9644-4C7F-A002-DA77A26AF3BB}" type="pres">
      <dgm:prSet presAssocID="{058FB104-8A80-4AD2-A728-66B1B73F6194}" presName="sibTrans" presStyleCnt="0"/>
      <dgm:spPr/>
    </dgm:pt>
    <dgm:pt modelId="{B4E535CB-17A7-44D4-AA40-CAC07146BA8B}" type="pres">
      <dgm:prSet presAssocID="{4883B84F-CED0-4137-8FA3-18AE8620BDC7}" presName="compNode" presStyleCnt="0"/>
      <dgm:spPr/>
    </dgm:pt>
    <dgm:pt modelId="{F781916E-70AC-418E-BC44-32FEA2EE1DA2}" type="pres">
      <dgm:prSet presAssocID="{4883B84F-CED0-4137-8FA3-18AE8620BDC7}" presName="bgRect" presStyleLbl="bgShp" presStyleIdx="2" presStyleCnt="5"/>
      <dgm:spPr/>
    </dgm:pt>
    <dgm:pt modelId="{E7075161-F508-40D5-9999-82D63BC17893}" type="pres">
      <dgm:prSet presAssocID="{4883B84F-CED0-4137-8FA3-18AE8620BD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enages"/>
        </a:ext>
      </dgm:extLst>
    </dgm:pt>
    <dgm:pt modelId="{DF9B15F4-51C3-4008-A0F0-D93A99551E1E}" type="pres">
      <dgm:prSet presAssocID="{4883B84F-CED0-4137-8FA3-18AE8620BDC7}" presName="spaceRect" presStyleCnt="0"/>
      <dgm:spPr/>
    </dgm:pt>
    <dgm:pt modelId="{1F5D06C5-518B-43DE-8E1B-C63FFAD812E2}" type="pres">
      <dgm:prSet presAssocID="{4883B84F-CED0-4137-8FA3-18AE8620BDC7}" presName="parTx" presStyleLbl="revTx" presStyleIdx="2" presStyleCnt="5">
        <dgm:presLayoutVars>
          <dgm:chMax val="0"/>
          <dgm:chPref val="0"/>
        </dgm:presLayoutVars>
      </dgm:prSet>
      <dgm:spPr/>
    </dgm:pt>
    <dgm:pt modelId="{2331EC92-B2A8-4BB1-9B13-B9B865112EED}" type="pres">
      <dgm:prSet presAssocID="{BDE24EF2-422A-4DEE-9AB1-50B4775B86ED}" presName="sibTrans" presStyleCnt="0"/>
      <dgm:spPr/>
    </dgm:pt>
    <dgm:pt modelId="{65D1B3D0-B7DB-444B-8BCF-B8E07D0BBECA}" type="pres">
      <dgm:prSet presAssocID="{779655BF-6A64-4797-9FB5-63100F62DC6E}" presName="compNode" presStyleCnt="0"/>
      <dgm:spPr/>
    </dgm:pt>
    <dgm:pt modelId="{99D8B0C0-3598-45D6-A607-CE052EBBD6F4}" type="pres">
      <dgm:prSet presAssocID="{779655BF-6A64-4797-9FB5-63100F62DC6E}" presName="bgRect" presStyleLbl="bgShp" presStyleIdx="3" presStyleCnt="5"/>
      <dgm:spPr/>
    </dgm:pt>
    <dgm:pt modelId="{2CB289C7-C12D-4D96-8E73-3E619EAD55B4}" type="pres">
      <dgm:prSet presAssocID="{779655BF-6A64-4797-9FB5-63100F62DC6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épéter"/>
        </a:ext>
      </dgm:extLst>
    </dgm:pt>
    <dgm:pt modelId="{A1F07FFE-8CDE-4C51-A1FE-257021D202BD}" type="pres">
      <dgm:prSet presAssocID="{779655BF-6A64-4797-9FB5-63100F62DC6E}" presName="spaceRect" presStyleCnt="0"/>
      <dgm:spPr/>
    </dgm:pt>
    <dgm:pt modelId="{4C2E1266-D706-4840-AD13-239262D17285}" type="pres">
      <dgm:prSet presAssocID="{779655BF-6A64-4797-9FB5-63100F62DC6E}" presName="parTx" presStyleLbl="revTx" presStyleIdx="3" presStyleCnt="5">
        <dgm:presLayoutVars>
          <dgm:chMax val="0"/>
          <dgm:chPref val="0"/>
        </dgm:presLayoutVars>
      </dgm:prSet>
      <dgm:spPr/>
    </dgm:pt>
    <dgm:pt modelId="{FD459ACE-7679-42A2-B90B-A289866CF3C0}" type="pres">
      <dgm:prSet presAssocID="{B1A3359A-06E6-4F07-B6CF-42152F704CCA}" presName="sibTrans" presStyleCnt="0"/>
      <dgm:spPr/>
    </dgm:pt>
    <dgm:pt modelId="{9819B05E-CAB2-4D76-ADDE-FC0FD66B60BB}" type="pres">
      <dgm:prSet presAssocID="{7C4D195A-63FD-42A3-94AF-C5E8A965CC90}" presName="compNode" presStyleCnt="0"/>
      <dgm:spPr/>
    </dgm:pt>
    <dgm:pt modelId="{6570BC58-9CDE-4FC6-B484-4D1311AEC24E}" type="pres">
      <dgm:prSet presAssocID="{7C4D195A-63FD-42A3-94AF-C5E8A965CC90}" presName="bgRect" presStyleLbl="bgShp" presStyleIdx="4" presStyleCnt="5"/>
      <dgm:spPr/>
    </dgm:pt>
    <dgm:pt modelId="{AAC89952-1F98-4620-8F28-479230EFEC7E}" type="pres">
      <dgm:prSet presAssocID="{7C4D195A-63FD-42A3-94AF-C5E8A965CC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rame"/>
        </a:ext>
      </dgm:extLst>
    </dgm:pt>
    <dgm:pt modelId="{548F3EF6-7F8E-493C-87A7-0018D5942963}" type="pres">
      <dgm:prSet presAssocID="{7C4D195A-63FD-42A3-94AF-C5E8A965CC90}" presName="spaceRect" presStyleCnt="0"/>
      <dgm:spPr/>
    </dgm:pt>
    <dgm:pt modelId="{CA5ED4BF-D1F6-4266-BC42-DA690DE2A345}" type="pres">
      <dgm:prSet presAssocID="{7C4D195A-63FD-42A3-94AF-C5E8A965CC90}" presName="parTx" presStyleLbl="revTx" presStyleIdx="4" presStyleCnt="5">
        <dgm:presLayoutVars>
          <dgm:chMax val="0"/>
          <dgm:chPref val="0"/>
        </dgm:presLayoutVars>
      </dgm:prSet>
      <dgm:spPr/>
    </dgm:pt>
  </dgm:ptLst>
  <dgm:cxnLst>
    <dgm:cxn modelId="{D4B6A406-5C9F-4FC9-BB7C-76D0195E3957}" type="presOf" srcId="{4883B84F-CED0-4137-8FA3-18AE8620BDC7}" destId="{1F5D06C5-518B-43DE-8E1B-C63FFAD812E2}" srcOrd="0" destOrd="0" presId="urn:microsoft.com/office/officeart/2018/2/layout/IconVerticalSolidList"/>
    <dgm:cxn modelId="{70734209-CCD4-42FA-B523-8CE7BE9E7018}" srcId="{AEA27CF0-68B1-40C8-8AAC-AF6EEEBD478A}" destId="{779655BF-6A64-4797-9FB5-63100F62DC6E}" srcOrd="3" destOrd="0" parTransId="{579B8BD8-F818-4711-8959-AE853E21B7D8}" sibTransId="{B1A3359A-06E6-4F07-B6CF-42152F704CCA}"/>
    <dgm:cxn modelId="{ADB82760-9E5E-4B5C-B4BC-DC3FF18B42F1}" srcId="{AEA27CF0-68B1-40C8-8AAC-AF6EEEBD478A}" destId="{6AAB84F0-0D88-4143-BED0-E1210A82799B}" srcOrd="0" destOrd="0" parTransId="{6C7AAD80-470C-4E42-A325-C11AE6157F9C}" sibTransId="{4AAD5CF5-DDAC-4D34-BC31-4FDF82E4C421}"/>
    <dgm:cxn modelId="{FEF17F60-DA25-4BB9-B74E-5EEA87C8F50A}" srcId="{AEA27CF0-68B1-40C8-8AAC-AF6EEEBD478A}" destId="{7C4D195A-63FD-42A3-94AF-C5E8A965CC90}" srcOrd="4" destOrd="0" parTransId="{CFD1BB95-41B8-46E6-B63F-38E7D73146C8}" sibTransId="{3A9DA6CB-69D0-43F1-B29B-4C7D14D31264}"/>
    <dgm:cxn modelId="{5647A760-4E70-47C0-A022-CD2C5955CCDD}" srcId="{AEA27CF0-68B1-40C8-8AAC-AF6EEEBD478A}" destId="{4883B84F-CED0-4137-8FA3-18AE8620BDC7}" srcOrd="2" destOrd="0" parTransId="{42F38B8A-0CC4-4A0E-B115-ED2CF1190550}" sibTransId="{BDE24EF2-422A-4DEE-9AB1-50B4775B86ED}"/>
    <dgm:cxn modelId="{F1FEF174-593F-4FCB-A363-4C236C7517E4}" type="presOf" srcId="{779655BF-6A64-4797-9FB5-63100F62DC6E}" destId="{4C2E1266-D706-4840-AD13-239262D17285}" srcOrd="0" destOrd="0" presId="urn:microsoft.com/office/officeart/2018/2/layout/IconVerticalSolidList"/>
    <dgm:cxn modelId="{3CED0A7A-E95B-491C-8A6C-1DB623FC7E4E}" type="presOf" srcId="{6AAB84F0-0D88-4143-BED0-E1210A82799B}" destId="{E11B9BBE-BF95-4E50-9EB1-E87AA92A1202}" srcOrd="0" destOrd="0" presId="urn:microsoft.com/office/officeart/2018/2/layout/IconVerticalSolidList"/>
    <dgm:cxn modelId="{EB9B1AA5-5BAF-4595-BDC3-0A82F718F443}" type="presOf" srcId="{B86627DD-0AA0-4935-92EB-9F919ED2FBE5}" destId="{D3770DDF-6FFE-4048-93FB-7BE65EB6A011}" srcOrd="0" destOrd="0" presId="urn:microsoft.com/office/officeart/2018/2/layout/IconVerticalSolidList"/>
    <dgm:cxn modelId="{2803FCC6-DFE7-4AC3-BA4B-DB40F4F819D3}" type="presOf" srcId="{AEA27CF0-68B1-40C8-8AAC-AF6EEEBD478A}" destId="{674DE347-6D55-4A96-BE0B-547FE17C6FB9}" srcOrd="0" destOrd="0" presId="urn:microsoft.com/office/officeart/2018/2/layout/IconVerticalSolidList"/>
    <dgm:cxn modelId="{684A8CD0-E082-48D6-A9E0-2BDE387D78B4}" srcId="{AEA27CF0-68B1-40C8-8AAC-AF6EEEBD478A}" destId="{B86627DD-0AA0-4935-92EB-9F919ED2FBE5}" srcOrd="1" destOrd="0" parTransId="{1DED2AC5-043C-401F-8C3A-5E2BE3AE2B33}" sibTransId="{058FB104-8A80-4AD2-A728-66B1B73F6194}"/>
    <dgm:cxn modelId="{285EF7E2-54B9-45F3-A924-2EB71C5DE88A}" type="presOf" srcId="{7C4D195A-63FD-42A3-94AF-C5E8A965CC90}" destId="{CA5ED4BF-D1F6-4266-BC42-DA690DE2A345}" srcOrd="0" destOrd="0" presId="urn:microsoft.com/office/officeart/2018/2/layout/IconVerticalSolidList"/>
    <dgm:cxn modelId="{7DFECA0A-CFDF-45BC-AC60-7CC260C61D20}" type="presParOf" srcId="{674DE347-6D55-4A96-BE0B-547FE17C6FB9}" destId="{03411677-B726-41B3-ADFA-024174F16A84}" srcOrd="0" destOrd="0" presId="urn:microsoft.com/office/officeart/2018/2/layout/IconVerticalSolidList"/>
    <dgm:cxn modelId="{89F44976-04DF-47E2-98D6-303536B6A3EC}" type="presParOf" srcId="{03411677-B726-41B3-ADFA-024174F16A84}" destId="{38D4E875-7473-46CD-838E-762613807858}" srcOrd="0" destOrd="0" presId="urn:microsoft.com/office/officeart/2018/2/layout/IconVerticalSolidList"/>
    <dgm:cxn modelId="{D6BE3691-C0CE-48E5-8E2D-54A193669BE5}" type="presParOf" srcId="{03411677-B726-41B3-ADFA-024174F16A84}" destId="{892CAE56-939C-4EAD-B31C-089131373A9E}" srcOrd="1" destOrd="0" presId="urn:microsoft.com/office/officeart/2018/2/layout/IconVerticalSolidList"/>
    <dgm:cxn modelId="{F97F8CD4-2AA2-41B4-A025-66D80A6B671F}" type="presParOf" srcId="{03411677-B726-41B3-ADFA-024174F16A84}" destId="{97A43B77-DB16-4959-9C65-321B88067F89}" srcOrd="2" destOrd="0" presId="urn:microsoft.com/office/officeart/2018/2/layout/IconVerticalSolidList"/>
    <dgm:cxn modelId="{73DF0E8C-C20B-43A3-8D07-B01DC74AF817}" type="presParOf" srcId="{03411677-B726-41B3-ADFA-024174F16A84}" destId="{E11B9BBE-BF95-4E50-9EB1-E87AA92A1202}" srcOrd="3" destOrd="0" presId="urn:microsoft.com/office/officeart/2018/2/layout/IconVerticalSolidList"/>
    <dgm:cxn modelId="{A0B0C5C0-1FA6-47F5-9C17-E11700111377}" type="presParOf" srcId="{674DE347-6D55-4A96-BE0B-547FE17C6FB9}" destId="{CDB54FAA-F693-458B-92F8-91414335977F}" srcOrd="1" destOrd="0" presId="urn:microsoft.com/office/officeart/2018/2/layout/IconVerticalSolidList"/>
    <dgm:cxn modelId="{5B62A9F6-8F31-41B2-A613-E7DCA00B5FAF}" type="presParOf" srcId="{674DE347-6D55-4A96-BE0B-547FE17C6FB9}" destId="{2E735F56-82A3-4516-96C2-B1A173F24BD5}" srcOrd="2" destOrd="0" presId="urn:microsoft.com/office/officeart/2018/2/layout/IconVerticalSolidList"/>
    <dgm:cxn modelId="{BD680B44-FFF5-4F9A-91C8-17AA6D345CE1}" type="presParOf" srcId="{2E735F56-82A3-4516-96C2-B1A173F24BD5}" destId="{368377BD-4935-4488-9394-285992263E54}" srcOrd="0" destOrd="0" presId="urn:microsoft.com/office/officeart/2018/2/layout/IconVerticalSolidList"/>
    <dgm:cxn modelId="{F53ABF66-2271-4ACE-9E8D-65CA6ADD673A}" type="presParOf" srcId="{2E735F56-82A3-4516-96C2-B1A173F24BD5}" destId="{4A20CB3C-8CC3-4B9B-9688-6EC6792B7F2A}" srcOrd="1" destOrd="0" presId="urn:microsoft.com/office/officeart/2018/2/layout/IconVerticalSolidList"/>
    <dgm:cxn modelId="{22170612-644E-45E1-A88C-94AC7F1DBCB7}" type="presParOf" srcId="{2E735F56-82A3-4516-96C2-B1A173F24BD5}" destId="{E605E446-6BEE-4E45-9A50-B4F2C4FC3481}" srcOrd="2" destOrd="0" presId="urn:microsoft.com/office/officeart/2018/2/layout/IconVerticalSolidList"/>
    <dgm:cxn modelId="{F5A389E3-FCEA-413B-899A-7E3E9E6271D3}" type="presParOf" srcId="{2E735F56-82A3-4516-96C2-B1A173F24BD5}" destId="{D3770DDF-6FFE-4048-93FB-7BE65EB6A011}" srcOrd="3" destOrd="0" presId="urn:microsoft.com/office/officeart/2018/2/layout/IconVerticalSolidList"/>
    <dgm:cxn modelId="{1F6DABBB-982E-4A03-B5A2-9EA50C433857}" type="presParOf" srcId="{674DE347-6D55-4A96-BE0B-547FE17C6FB9}" destId="{6AB6807C-9644-4C7F-A002-DA77A26AF3BB}" srcOrd="3" destOrd="0" presId="urn:microsoft.com/office/officeart/2018/2/layout/IconVerticalSolidList"/>
    <dgm:cxn modelId="{CB1C1BD4-FAFC-439F-BCDC-74B24FBD0799}" type="presParOf" srcId="{674DE347-6D55-4A96-BE0B-547FE17C6FB9}" destId="{B4E535CB-17A7-44D4-AA40-CAC07146BA8B}" srcOrd="4" destOrd="0" presId="urn:microsoft.com/office/officeart/2018/2/layout/IconVerticalSolidList"/>
    <dgm:cxn modelId="{72A4620C-4504-47D1-BA57-CE3B228D86A4}" type="presParOf" srcId="{B4E535CB-17A7-44D4-AA40-CAC07146BA8B}" destId="{F781916E-70AC-418E-BC44-32FEA2EE1DA2}" srcOrd="0" destOrd="0" presId="urn:microsoft.com/office/officeart/2018/2/layout/IconVerticalSolidList"/>
    <dgm:cxn modelId="{FE7D99DC-E323-4A6E-BF84-0F34B68B3148}" type="presParOf" srcId="{B4E535CB-17A7-44D4-AA40-CAC07146BA8B}" destId="{E7075161-F508-40D5-9999-82D63BC17893}" srcOrd="1" destOrd="0" presId="urn:microsoft.com/office/officeart/2018/2/layout/IconVerticalSolidList"/>
    <dgm:cxn modelId="{DEA7768A-0C7F-4A0D-B2A6-D432BA559712}" type="presParOf" srcId="{B4E535CB-17A7-44D4-AA40-CAC07146BA8B}" destId="{DF9B15F4-51C3-4008-A0F0-D93A99551E1E}" srcOrd="2" destOrd="0" presId="urn:microsoft.com/office/officeart/2018/2/layout/IconVerticalSolidList"/>
    <dgm:cxn modelId="{331B0110-9430-4870-8CE8-9DCAACA90DDB}" type="presParOf" srcId="{B4E535CB-17A7-44D4-AA40-CAC07146BA8B}" destId="{1F5D06C5-518B-43DE-8E1B-C63FFAD812E2}" srcOrd="3" destOrd="0" presId="urn:microsoft.com/office/officeart/2018/2/layout/IconVerticalSolidList"/>
    <dgm:cxn modelId="{B7BEBBB7-8C20-4F23-9C49-C0F39E8B397C}" type="presParOf" srcId="{674DE347-6D55-4A96-BE0B-547FE17C6FB9}" destId="{2331EC92-B2A8-4BB1-9B13-B9B865112EED}" srcOrd="5" destOrd="0" presId="urn:microsoft.com/office/officeart/2018/2/layout/IconVerticalSolidList"/>
    <dgm:cxn modelId="{BA342943-F156-4613-93AB-2DC6A83107F1}" type="presParOf" srcId="{674DE347-6D55-4A96-BE0B-547FE17C6FB9}" destId="{65D1B3D0-B7DB-444B-8BCF-B8E07D0BBECA}" srcOrd="6" destOrd="0" presId="urn:microsoft.com/office/officeart/2018/2/layout/IconVerticalSolidList"/>
    <dgm:cxn modelId="{C72BFB37-3C4C-40C6-B6D7-7F37806CD2A4}" type="presParOf" srcId="{65D1B3D0-B7DB-444B-8BCF-B8E07D0BBECA}" destId="{99D8B0C0-3598-45D6-A607-CE052EBBD6F4}" srcOrd="0" destOrd="0" presId="urn:microsoft.com/office/officeart/2018/2/layout/IconVerticalSolidList"/>
    <dgm:cxn modelId="{5BCCF781-3738-4E97-B1BD-424F0E0FDB85}" type="presParOf" srcId="{65D1B3D0-B7DB-444B-8BCF-B8E07D0BBECA}" destId="{2CB289C7-C12D-4D96-8E73-3E619EAD55B4}" srcOrd="1" destOrd="0" presId="urn:microsoft.com/office/officeart/2018/2/layout/IconVerticalSolidList"/>
    <dgm:cxn modelId="{C073F0D9-325B-439A-AA3D-8468AF63E2D0}" type="presParOf" srcId="{65D1B3D0-B7DB-444B-8BCF-B8E07D0BBECA}" destId="{A1F07FFE-8CDE-4C51-A1FE-257021D202BD}" srcOrd="2" destOrd="0" presId="urn:microsoft.com/office/officeart/2018/2/layout/IconVerticalSolidList"/>
    <dgm:cxn modelId="{E71FE712-611C-4640-AB55-1433F0BA151C}" type="presParOf" srcId="{65D1B3D0-B7DB-444B-8BCF-B8E07D0BBECA}" destId="{4C2E1266-D706-4840-AD13-239262D17285}" srcOrd="3" destOrd="0" presId="urn:microsoft.com/office/officeart/2018/2/layout/IconVerticalSolidList"/>
    <dgm:cxn modelId="{A055D524-1F4B-4EFE-AB5F-8EA3A782749C}" type="presParOf" srcId="{674DE347-6D55-4A96-BE0B-547FE17C6FB9}" destId="{FD459ACE-7679-42A2-B90B-A289866CF3C0}" srcOrd="7" destOrd="0" presId="urn:microsoft.com/office/officeart/2018/2/layout/IconVerticalSolidList"/>
    <dgm:cxn modelId="{BFB5CE1E-6307-4F0C-8120-B5A215DB7016}" type="presParOf" srcId="{674DE347-6D55-4A96-BE0B-547FE17C6FB9}" destId="{9819B05E-CAB2-4D76-ADDE-FC0FD66B60BB}" srcOrd="8" destOrd="0" presId="urn:microsoft.com/office/officeart/2018/2/layout/IconVerticalSolidList"/>
    <dgm:cxn modelId="{9F657E63-E2C3-4883-BACC-509519B6F70D}" type="presParOf" srcId="{9819B05E-CAB2-4D76-ADDE-FC0FD66B60BB}" destId="{6570BC58-9CDE-4FC6-B484-4D1311AEC24E}" srcOrd="0" destOrd="0" presId="urn:microsoft.com/office/officeart/2018/2/layout/IconVerticalSolidList"/>
    <dgm:cxn modelId="{863A2D25-9F78-4B1D-9699-0DD148FAA17F}" type="presParOf" srcId="{9819B05E-CAB2-4D76-ADDE-FC0FD66B60BB}" destId="{AAC89952-1F98-4620-8F28-479230EFEC7E}" srcOrd="1" destOrd="0" presId="urn:microsoft.com/office/officeart/2018/2/layout/IconVerticalSolidList"/>
    <dgm:cxn modelId="{913DCA30-CC4D-4743-BA34-D6FFCB592D08}" type="presParOf" srcId="{9819B05E-CAB2-4D76-ADDE-FC0FD66B60BB}" destId="{548F3EF6-7F8E-493C-87A7-0018D5942963}" srcOrd="2" destOrd="0" presId="urn:microsoft.com/office/officeart/2018/2/layout/IconVerticalSolidList"/>
    <dgm:cxn modelId="{B56EAA02-69C3-4C0B-BDEB-9B2548DE9FF1}" type="presParOf" srcId="{9819B05E-CAB2-4D76-ADDE-FC0FD66B60BB}" destId="{CA5ED4BF-D1F6-4266-BC42-DA690DE2A3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CF4C31-CAC6-4345-8C0F-8C1B9CBBE64A}"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12AEFBC2-4F19-443A-A5CC-005ADE34742D}">
      <dgm:prSet/>
      <dgm:spPr/>
      <dgm:t>
        <a:bodyPr/>
        <a:lstStyle/>
        <a:p>
          <a:pPr>
            <a:lnSpc>
              <a:spcPct val="100000"/>
            </a:lnSpc>
            <a:defRPr b="1"/>
          </a:pPr>
          <a:r>
            <a:rPr lang="en-GB" b="1"/>
            <a:t>Building Intelligence Into Your Library:</a:t>
          </a:r>
          <a:endParaRPr lang="en-US"/>
        </a:p>
      </dgm:t>
    </dgm:pt>
    <dgm:pt modelId="{AD1BB0B8-D4D8-444C-9335-E855B75DFF6A}" type="parTrans" cxnId="{BEA4902C-C008-43F6-907B-B089D4F5F787}">
      <dgm:prSet/>
      <dgm:spPr/>
      <dgm:t>
        <a:bodyPr/>
        <a:lstStyle/>
        <a:p>
          <a:endParaRPr lang="en-US"/>
        </a:p>
      </dgm:t>
    </dgm:pt>
    <dgm:pt modelId="{5432779B-1DB7-401A-98C3-E9522D69E1BF}" type="sibTrans" cxnId="{BEA4902C-C008-43F6-907B-B089D4F5F787}">
      <dgm:prSet/>
      <dgm:spPr/>
      <dgm:t>
        <a:bodyPr/>
        <a:lstStyle/>
        <a:p>
          <a:endParaRPr lang="en-US"/>
        </a:p>
      </dgm:t>
    </dgm:pt>
    <dgm:pt modelId="{BA5ADF80-3640-4FAB-B7FF-B9DF56875E01}">
      <dgm:prSet/>
      <dgm:spPr/>
      <dgm:t>
        <a:bodyPr/>
        <a:lstStyle/>
        <a:p>
          <a:pPr>
            <a:lnSpc>
              <a:spcPct val="100000"/>
            </a:lnSpc>
          </a:pPr>
          <a:r>
            <a:rPr lang="en-GB" b="1"/>
            <a:t>Automated Updates:</a:t>
          </a:r>
          <a:r>
            <a:rPr lang="en-GB"/>
            <a:t> Connect to supplier APIs, scrape market data</a:t>
          </a:r>
          <a:endParaRPr lang="en-US"/>
        </a:p>
      </dgm:t>
    </dgm:pt>
    <dgm:pt modelId="{6206E1FC-2EAF-4583-BC57-1740BEE1B38E}" type="parTrans" cxnId="{0F05A645-7D76-4FB8-BD72-8986BAB41E67}">
      <dgm:prSet/>
      <dgm:spPr/>
      <dgm:t>
        <a:bodyPr/>
        <a:lstStyle/>
        <a:p>
          <a:endParaRPr lang="en-US"/>
        </a:p>
      </dgm:t>
    </dgm:pt>
    <dgm:pt modelId="{FC58D8EB-6666-4F23-94C0-6EB9120CF17A}" type="sibTrans" cxnId="{0F05A645-7D76-4FB8-BD72-8986BAB41E67}">
      <dgm:prSet/>
      <dgm:spPr/>
      <dgm:t>
        <a:bodyPr/>
        <a:lstStyle/>
        <a:p>
          <a:endParaRPr lang="en-US"/>
        </a:p>
      </dgm:t>
    </dgm:pt>
    <dgm:pt modelId="{7AB339E2-3008-4FA1-8FEB-9EA8598F73C6}">
      <dgm:prSet/>
      <dgm:spPr/>
      <dgm:t>
        <a:bodyPr/>
        <a:lstStyle/>
        <a:p>
          <a:pPr>
            <a:lnSpc>
              <a:spcPct val="100000"/>
            </a:lnSpc>
          </a:pPr>
          <a:r>
            <a:rPr lang="en-GB" b="1"/>
            <a:t>Version Control:</a:t>
          </a:r>
          <a:r>
            <a:rPr lang="en-GB"/>
            <a:t> Track changes over time</a:t>
          </a:r>
          <a:endParaRPr lang="en-US"/>
        </a:p>
      </dgm:t>
    </dgm:pt>
    <dgm:pt modelId="{EEA4D390-0758-4947-BBB1-5AD1F9A349F4}" type="parTrans" cxnId="{E35DAE8E-6CB9-42B1-85FF-111BA53F9E4A}">
      <dgm:prSet/>
      <dgm:spPr/>
      <dgm:t>
        <a:bodyPr/>
        <a:lstStyle/>
        <a:p>
          <a:endParaRPr lang="en-US"/>
        </a:p>
      </dgm:t>
    </dgm:pt>
    <dgm:pt modelId="{053713CB-1422-4D25-8F38-98C3A00D3316}" type="sibTrans" cxnId="{E35DAE8E-6CB9-42B1-85FF-111BA53F9E4A}">
      <dgm:prSet/>
      <dgm:spPr/>
      <dgm:t>
        <a:bodyPr/>
        <a:lstStyle/>
        <a:p>
          <a:endParaRPr lang="en-US"/>
        </a:p>
      </dgm:t>
    </dgm:pt>
    <dgm:pt modelId="{3BDAE525-861D-41BD-9A31-CBDB27AD4CFF}">
      <dgm:prSet/>
      <dgm:spPr/>
      <dgm:t>
        <a:bodyPr/>
        <a:lstStyle/>
        <a:p>
          <a:pPr>
            <a:lnSpc>
              <a:spcPct val="100000"/>
            </a:lnSpc>
          </a:pPr>
          <a:r>
            <a:rPr lang="en-GB" b="1"/>
            <a:t>Validation Rules:</a:t>
          </a:r>
          <a:r>
            <a:rPr lang="en-GB"/>
            <a:t> Flag unusual prices automatically</a:t>
          </a:r>
          <a:endParaRPr lang="en-US"/>
        </a:p>
      </dgm:t>
    </dgm:pt>
    <dgm:pt modelId="{6C94175B-B861-4739-ACFD-1A184ACDBD43}" type="parTrans" cxnId="{9DD3176D-5087-48A0-A36C-9EA6561A9473}">
      <dgm:prSet/>
      <dgm:spPr/>
      <dgm:t>
        <a:bodyPr/>
        <a:lstStyle/>
        <a:p>
          <a:endParaRPr lang="en-US"/>
        </a:p>
      </dgm:t>
    </dgm:pt>
    <dgm:pt modelId="{71CEA5F5-5EDB-401B-B127-589C4308867E}" type="sibTrans" cxnId="{9DD3176D-5087-48A0-A36C-9EA6561A9473}">
      <dgm:prSet/>
      <dgm:spPr/>
      <dgm:t>
        <a:bodyPr/>
        <a:lstStyle/>
        <a:p>
          <a:endParaRPr lang="en-US"/>
        </a:p>
      </dgm:t>
    </dgm:pt>
    <dgm:pt modelId="{DC6C1DFE-5171-4CAB-88B3-DF1CEA24659D}">
      <dgm:prSet/>
      <dgm:spPr/>
      <dgm:t>
        <a:bodyPr/>
        <a:lstStyle/>
        <a:p>
          <a:pPr>
            <a:lnSpc>
              <a:spcPct val="100000"/>
            </a:lnSpc>
          </a:pPr>
          <a:r>
            <a:rPr lang="en-GB" b="1"/>
            <a:t>Usage Analytics:</a:t>
          </a:r>
          <a:r>
            <a:rPr lang="en-GB"/>
            <a:t> Which resources get used most?</a:t>
          </a:r>
          <a:endParaRPr lang="en-US"/>
        </a:p>
      </dgm:t>
    </dgm:pt>
    <dgm:pt modelId="{9E3BFF13-6828-41B1-82B5-7FABAE6F1E06}" type="parTrans" cxnId="{4907A630-9E9C-4840-9848-9982CD2A6D3C}">
      <dgm:prSet/>
      <dgm:spPr/>
      <dgm:t>
        <a:bodyPr/>
        <a:lstStyle/>
        <a:p>
          <a:endParaRPr lang="en-US"/>
        </a:p>
      </dgm:t>
    </dgm:pt>
    <dgm:pt modelId="{49AED743-5304-4566-8418-DE18C2084FEC}" type="sibTrans" cxnId="{4907A630-9E9C-4840-9848-9982CD2A6D3C}">
      <dgm:prSet/>
      <dgm:spPr/>
      <dgm:t>
        <a:bodyPr/>
        <a:lstStyle/>
        <a:p>
          <a:endParaRPr lang="en-US"/>
        </a:p>
      </dgm:t>
    </dgm:pt>
    <dgm:pt modelId="{EB6FFD29-1728-4AA9-A291-1B2FC880A688}">
      <dgm:prSet/>
      <dgm:spPr/>
      <dgm:t>
        <a:bodyPr/>
        <a:lstStyle/>
        <a:p>
          <a:pPr>
            <a:lnSpc>
              <a:spcPct val="100000"/>
            </a:lnSpc>
          </a:pPr>
          <a:r>
            <a:rPr lang="en-GB" b="1"/>
            <a:t>Performance Feedback:</a:t>
          </a:r>
          <a:r>
            <a:rPr lang="en-GB"/>
            <a:t> Actual costs vs. estimated</a:t>
          </a:r>
          <a:endParaRPr lang="en-US"/>
        </a:p>
      </dgm:t>
    </dgm:pt>
    <dgm:pt modelId="{71DB8497-EFEA-4366-9630-2395E9F3B852}" type="parTrans" cxnId="{31769DD6-7201-44B9-A78B-DED4BF3AA162}">
      <dgm:prSet/>
      <dgm:spPr/>
      <dgm:t>
        <a:bodyPr/>
        <a:lstStyle/>
        <a:p>
          <a:endParaRPr lang="en-US"/>
        </a:p>
      </dgm:t>
    </dgm:pt>
    <dgm:pt modelId="{0C4CF93C-39CA-4AB7-92FD-799B450685F3}" type="sibTrans" cxnId="{31769DD6-7201-44B9-A78B-DED4BF3AA162}">
      <dgm:prSet/>
      <dgm:spPr/>
      <dgm:t>
        <a:bodyPr/>
        <a:lstStyle/>
        <a:p>
          <a:endParaRPr lang="en-US"/>
        </a:p>
      </dgm:t>
    </dgm:pt>
    <dgm:pt modelId="{8915C1A1-9B7C-492C-A3DD-F0E985058032}">
      <dgm:prSet/>
      <dgm:spPr/>
      <dgm:t>
        <a:bodyPr/>
        <a:lstStyle/>
        <a:p>
          <a:pPr>
            <a:lnSpc>
              <a:spcPct val="100000"/>
            </a:lnSpc>
            <a:defRPr b="1"/>
          </a:pPr>
          <a:r>
            <a:rPr lang="en-GB" b="1"/>
            <a:t>Technology Approach:</a:t>
          </a:r>
          <a:endParaRPr lang="en-US"/>
        </a:p>
      </dgm:t>
    </dgm:pt>
    <dgm:pt modelId="{B29176F2-1C60-4CA5-B7FF-DAD50C2E6EAC}" type="parTrans" cxnId="{9C56B676-8F49-4B65-8466-FF6C92CBF9C5}">
      <dgm:prSet/>
      <dgm:spPr/>
      <dgm:t>
        <a:bodyPr/>
        <a:lstStyle/>
        <a:p>
          <a:endParaRPr lang="en-US"/>
        </a:p>
      </dgm:t>
    </dgm:pt>
    <dgm:pt modelId="{F35E430F-6C60-4BFE-A5EC-D0163DBE2C6D}" type="sibTrans" cxnId="{9C56B676-8F49-4B65-8466-FF6C92CBF9C5}">
      <dgm:prSet/>
      <dgm:spPr/>
      <dgm:t>
        <a:bodyPr/>
        <a:lstStyle/>
        <a:p>
          <a:endParaRPr lang="en-US"/>
        </a:p>
      </dgm:t>
    </dgm:pt>
    <dgm:pt modelId="{D4D28C4D-108D-4EAD-8F32-A6640575A9A3}">
      <dgm:prSet/>
      <dgm:spPr/>
      <dgm:t>
        <a:bodyPr/>
        <a:lstStyle/>
        <a:p>
          <a:pPr>
            <a:lnSpc>
              <a:spcPct val="100000"/>
            </a:lnSpc>
          </a:pPr>
          <a:r>
            <a:rPr lang="en-GB"/>
            <a:t>Start: Enhanced Excel with structured formats</a:t>
          </a:r>
          <a:endParaRPr lang="en-US"/>
        </a:p>
      </dgm:t>
    </dgm:pt>
    <dgm:pt modelId="{024AF8E0-9F88-41A8-841E-DE69145C3CFF}" type="parTrans" cxnId="{0A52CF82-D20D-438E-B477-9DD312438540}">
      <dgm:prSet/>
      <dgm:spPr/>
      <dgm:t>
        <a:bodyPr/>
        <a:lstStyle/>
        <a:p>
          <a:endParaRPr lang="en-US"/>
        </a:p>
      </dgm:t>
    </dgm:pt>
    <dgm:pt modelId="{63B3780C-830F-48B3-8C38-C2D0EAC9D21D}" type="sibTrans" cxnId="{0A52CF82-D20D-438E-B477-9DD312438540}">
      <dgm:prSet/>
      <dgm:spPr/>
      <dgm:t>
        <a:bodyPr/>
        <a:lstStyle/>
        <a:p>
          <a:endParaRPr lang="en-US"/>
        </a:p>
      </dgm:t>
    </dgm:pt>
    <dgm:pt modelId="{7E5CC6B8-CD4A-4322-AB10-D5C00CF1CA72}">
      <dgm:prSet/>
      <dgm:spPr/>
      <dgm:t>
        <a:bodyPr/>
        <a:lstStyle/>
        <a:p>
          <a:pPr>
            <a:lnSpc>
              <a:spcPct val="100000"/>
            </a:lnSpc>
          </a:pPr>
          <a:r>
            <a:rPr lang="en-GB"/>
            <a:t>Intermediate: Access or SQL database</a:t>
          </a:r>
          <a:endParaRPr lang="en-US"/>
        </a:p>
      </dgm:t>
    </dgm:pt>
    <dgm:pt modelId="{596941AF-22BD-449A-84A4-0957DAAC5BD9}" type="parTrans" cxnId="{EAC14E27-B2A3-483E-AD2B-C5E1DD67DEC4}">
      <dgm:prSet/>
      <dgm:spPr/>
      <dgm:t>
        <a:bodyPr/>
        <a:lstStyle/>
        <a:p>
          <a:endParaRPr lang="en-US"/>
        </a:p>
      </dgm:t>
    </dgm:pt>
    <dgm:pt modelId="{156C16BD-3D51-45A0-A81A-46D8F050A45F}" type="sibTrans" cxnId="{EAC14E27-B2A3-483E-AD2B-C5E1DD67DEC4}">
      <dgm:prSet/>
      <dgm:spPr/>
      <dgm:t>
        <a:bodyPr/>
        <a:lstStyle/>
        <a:p>
          <a:endParaRPr lang="en-US"/>
        </a:p>
      </dgm:t>
    </dgm:pt>
    <dgm:pt modelId="{49715712-CAE6-4769-A130-19988BBAE0F5}">
      <dgm:prSet/>
      <dgm:spPr/>
      <dgm:t>
        <a:bodyPr/>
        <a:lstStyle/>
        <a:p>
          <a:pPr>
            <a:lnSpc>
              <a:spcPct val="100000"/>
            </a:lnSpc>
          </a:pPr>
          <a:r>
            <a:rPr lang="en-GB"/>
            <a:t>Advanced: Cloud database with API integration</a:t>
          </a:r>
          <a:endParaRPr lang="en-US"/>
        </a:p>
      </dgm:t>
    </dgm:pt>
    <dgm:pt modelId="{C181EE9F-9615-44D7-BAAF-4B1D76051D04}" type="parTrans" cxnId="{10A9F8BB-C673-47B1-85A7-14E16FC5A56B}">
      <dgm:prSet/>
      <dgm:spPr/>
      <dgm:t>
        <a:bodyPr/>
        <a:lstStyle/>
        <a:p>
          <a:endParaRPr lang="en-US"/>
        </a:p>
      </dgm:t>
    </dgm:pt>
    <dgm:pt modelId="{2921989E-2E22-4240-A9FA-C7F4183260DA}" type="sibTrans" cxnId="{10A9F8BB-C673-47B1-85A7-14E16FC5A56B}">
      <dgm:prSet/>
      <dgm:spPr/>
      <dgm:t>
        <a:bodyPr/>
        <a:lstStyle/>
        <a:p>
          <a:endParaRPr lang="en-US"/>
        </a:p>
      </dgm:t>
    </dgm:pt>
    <dgm:pt modelId="{52AEC72F-34F4-4DC0-BDF6-A6244175A910}">
      <dgm:prSet/>
      <dgm:spPr/>
      <dgm:t>
        <a:bodyPr/>
        <a:lstStyle/>
        <a:p>
          <a:pPr>
            <a:lnSpc>
              <a:spcPct val="100000"/>
            </a:lnSpc>
          </a:pPr>
          <a:r>
            <a:rPr lang="en-GB"/>
            <a:t>Integration: Connect with estimating software</a:t>
          </a:r>
          <a:endParaRPr lang="en-US"/>
        </a:p>
      </dgm:t>
    </dgm:pt>
    <dgm:pt modelId="{2D98D911-2587-457A-A90B-0732CA2BF768}" type="parTrans" cxnId="{F00B6AD9-8F10-4ABA-A0F9-7E948FB0A52B}">
      <dgm:prSet/>
      <dgm:spPr/>
      <dgm:t>
        <a:bodyPr/>
        <a:lstStyle/>
        <a:p>
          <a:endParaRPr lang="en-US"/>
        </a:p>
      </dgm:t>
    </dgm:pt>
    <dgm:pt modelId="{56B3B7DF-8552-47F5-8722-0DEC0C4A1C3C}" type="sibTrans" cxnId="{F00B6AD9-8F10-4ABA-A0F9-7E948FB0A52B}">
      <dgm:prSet/>
      <dgm:spPr/>
      <dgm:t>
        <a:bodyPr/>
        <a:lstStyle/>
        <a:p>
          <a:endParaRPr lang="en-US"/>
        </a:p>
      </dgm:t>
    </dgm:pt>
    <dgm:pt modelId="{F4DE4C0F-510C-4BA4-82B1-FCA0656770E6}">
      <dgm:prSet/>
      <dgm:spPr/>
      <dgm:t>
        <a:bodyPr/>
        <a:lstStyle/>
        <a:p>
          <a:pPr>
            <a:lnSpc>
              <a:spcPct val="100000"/>
            </a:lnSpc>
            <a:defRPr b="1"/>
          </a:pPr>
          <a:r>
            <a:rPr lang="en-GB" b="1"/>
            <a:t>Data Structure Best Practices:</a:t>
          </a:r>
          <a:endParaRPr lang="en-US"/>
        </a:p>
      </dgm:t>
    </dgm:pt>
    <dgm:pt modelId="{ED1846A6-9169-459E-8469-7C90239E611C}" type="parTrans" cxnId="{A73C78BF-52C7-4BCF-96B5-B40E2E1B87F8}">
      <dgm:prSet/>
      <dgm:spPr/>
      <dgm:t>
        <a:bodyPr/>
        <a:lstStyle/>
        <a:p>
          <a:endParaRPr lang="en-US"/>
        </a:p>
      </dgm:t>
    </dgm:pt>
    <dgm:pt modelId="{E21E54A9-0FAD-4641-8563-17F008AFFD79}" type="sibTrans" cxnId="{A73C78BF-52C7-4BCF-96B5-B40E2E1B87F8}">
      <dgm:prSet/>
      <dgm:spPr/>
      <dgm:t>
        <a:bodyPr/>
        <a:lstStyle/>
        <a:p>
          <a:endParaRPr lang="en-US"/>
        </a:p>
      </dgm:t>
    </dgm:pt>
    <dgm:pt modelId="{19A8D311-721D-422F-AB9A-03E29C4FB9F3}">
      <dgm:prSet/>
      <dgm:spPr/>
      <dgm:t>
        <a:bodyPr/>
        <a:lstStyle/>
        <a:p>
          <a:pPr>
            <a:lnSpc>
              <a:spcPct val="100000"/>
            </a:lnSpc>
          </a:pPr>
          <a:r>
            <a:rPr lang="en-GB"/>
            <a:t>Consistent taxonomy and categorization</a:t>
          </a:r>
          <a:endParaRPr lang="en-US"/>
        </a:p>
      </dgm:t>
    </dgm:pt>
    <dgm:pt modelId="{16C033F4-10DB-4EB3-8B5C-A358812A797E}" type="parTrans" cxnId="{EA85FC63-7240-4894-A118-75E972EFCB71}">
      <dgm:prSet/>
      <dgm:spPr/>
      <dgm:t>
        <a:bodyPr/>
        <a:lstStyle/>
        <a:p>
          <a:endParaRPr lang="en-US"/>
        </a:p>
      </dgm:t>
    </dgm:pt>
    <dgm:pt modelId="{6EFFCB75-5017-4DC1-AD02-C6A94FA03010}" type="sibTrans" cxnId="{EA85FC63-7240-4894-A118-75E972EFCB71}">
      <dgm:prSet/>
      <dgm:spPr/>
      <dgm:t>
        <a:bodyPr/>
        <a:lstStyle/>
        <a:p>
          <a:endParaRPr lang="en-US"/>
        </a:p>
      </dgm:t>
    </dgm:pt>
    <dgm:pt modelId="{A6671899-D4FA-44BF-A32C-AA9F532AF198}">
      <dgm:prSet/>
      <dgm:spPr/>
      <dgm:t>
        <a:bodyPr/>
        <a:lstStyle/>
        <a:p>
          <a:pPr>
            <a:lnSpc>
              <a:spcPct val="100000"/>
            </a:lnSpc>
          </a:pPr>
          <a:r>
            <a:rPr lang="en-GB"/>
            <a:t>Metadata: date, source, location, notes</a:t>
          </a:r>
          <a:endParaRPr lang="en-US"/>
        </a:p>
      </dgm:t>
    </dgm:pt>
    <dgm:pt modelId="{FB575CD4-DF0F-4809-B85E-1BFE78DE4F75}" type="parTrans" cxnId="{90FD3EA8-35E7-4055-A594-D114BDFEE6C7}">
      <dgm:prSet/>
      <dgm:spPr/>
      <dgm:t>
        <a:bodyPr/>
        <a:lstStyle/>
        <a:p>
          <a:endParaRPr lang="en-US"/>
        </a:p>
      </dgm:t>
    </dgm:pt>
    <dgm:pt modelId="{1FF545DA-B716-422A-8A0D-CE38643A30AB}" type="sibTrans" cxnId="{90FD3EA8-35E7-4055-A594-D114BDFEE6C7}">
      <dgm:prSet/>
      <dgm:spPr/>
      <dgm:t>
        <a:bodyPr/>
        <a:lstStyle/>
        <a:p>
          <a:endParaRPr lang="en-US"/>
        </a:p>
      </dgm:t>
    </dgm:pt>
    <dgm:pt modelId="{ACAFFFE2-F0C2-4B8F-A426-7E14B5DEB54C}">
      <dgm:prSet/>
      <dgm:spPr/>
      <dgm:t>
        <a:bodyPr/>
        <a:lstStyle/>
        <a:p>
          <a:pPr>
            <a:lnSpc>
              <a:spcPct val="100000"/>
            </a:lnSpc>
          </a:pPr>
          <a:r>
            <a:rPr lang="en-GB"/>
            <a:t>Relationships between items</a:t>
          </a:r>
          <a:endParaRPr lang="en-US"/>
        </a:p>
      </dgm:t>
    </dgm:pt>
    <dgm:pt modelId="{F3CB8B9F-8EF8-4575-A3ED-367426D85E7C}" type="parTrans" cxnId="{7EB85320-6D6F-432F-8733-FC3CFF1E6808}">
      <dgm:prSet/>
      <dgm:spPr/>
      <dgm:t>
        <a:bodyPr/>
        <a:lstStyle/>
        <a:p>
          <a:endParaRPr lang="en-US"/>
        </a:p>
      </dgm:t>
    </dgm:pt>
    <dgm:pt modelId="{0C415ADC-0FE6-492A-B891-C63DFA7FD33E}" type="sibTrans" cxnId="{7EB85320-6D6F-432F-8733-FC3CFF1E6808}">
      <dgm:prSet/>
      <dgm:spPr/>
      <dgm:t>
        <a:bodyPr/>
        <a:lstStyle/>
        <a:p>
          <a:endParaRPr lang="en-US"/>
        </a:p>
      </dgm:t>
    </dgm:pt>
    <dgm:pt modelId="{FC7920FB-541D-46BE-BA2F-E3A444BC4A06}">
      <dgm:prSet/>
      <dgm:spPr/>
      <dgm:t>
        <a:bodyPr/>
        <a:lstStyle/>
        <a:p>
          <a:pPr>
            <a:lnSpc>
              <a:spcPct val="100000"/>
            </a:lnSpc>
          </a:pPr>
          <a:r>
            <a:rPr lang="en-GB"/>
            <a:t>Regular audit and cleansing</a:t>
          </a:r>
          <a:endParaRPr lang="en-US"/>
        </a:p>
      </dgm:t>
    </dgm:pt>
    <dgm:pt modelId="{04CDCD87-8DBA-4F7A-98EF-EB797FA46D33}" type="parTrans" cxnId="{38B6E6CF-C0A1-43AE-BAC9-027FF18D12F1}">
      <dgm:prSet/>
      <dgm:spPr/>
      <dgm:t>
        <a:bodyPr/>
        <a:lstStyle/>
        <a:p>
          <a:endParaRPr lang="en-US"/>
        </a:p>
      </dgm:t>
    </dgm:pt>
    <dgm:pt modelId="{E64B4216-032E-42FE-8CC0-2EC8147C484A}" type="sibTrans" cxnId="{38B6E6CF-C0A1-43AE-BAC9-027FF18D12F1}">
      <dgm:prSet/>
      <dgm:spPr/>
      <dgm:t>
        <a:bodyPr/>
        <a:lstStyle/>
        <a:p>
          <a:endParaRPr lang="en-US"/>
        </a:p>
      </dgm:t>
    </dgm:pt>
    <dgm:pt modelId="{D2001969-A769-495C-83A4-0DBDA7A79DD6}">
      <dgm:prSet/>
      <dgm:spPr/>
      <dgm:t>
        <a:bodyPr/>
        <a:lstStyle/>
        <a:p>
          <a:pPr>
            <a:lnSpc>
              <a:spcPct val="100000"/>
            </a:lnSpc>
            <a:defRPr b="1"/>
          </a:pPr>
          <a:r>
            <a:rPr lang="en-GB" b="1"/>
            <a:t>ROI of Good Resources Library:</a:t>
          </a:r>
          <a:endParaRPr lang="en-US"/>
        </a:p>
      </dgm:t>
    </dgm:pt>
    <dgm:pt modelId="{7DB57BC9-C090-4258-B83E-B2A7FADB8798}" type="parTrans" cxnId="{DFD6AB92-7DD8-47D3-9A53-1150D8C58B96}">
      <dgm:prSet/>
      <dgm:spPr/>
      <dgm:t>
        <a:bodyPr/>
        <a:lstStyle/>
        <a:p>
          <a:endParaRPr lang="en-US"/>
        </a:p>
      </dgm:t>
    </dgm:pt>
    <dgm:pt modelId="{99CC0C68-A763-4930-9BDF-704631A4582D}" type="sibTrans" cxnId="{DFD6AB92-7DD8-47D3-9A53-1150D8C58B96}">
      <dgm:prSet/>
      <dgm:spPr/>
      <dgm:t>
        <a:bodyPr/>
        <a:lstStyle/>
        <a:p>
          <a:endParaRPr lang="en-US"/>
        </a:p>
      </dgm:t>
    </dgm:pt>
    <dgm:pt modelId="{44F816AF-F1B8-420A-8369-81DC3B79DFB2}">
      <dgm:prSet/>
      <dgm:spPr/>
      <dgm:t>
        <a:bodyPr/>
        <a:lstStyle/>
        <a:p>
          <a:pPr>
            <a:lnSpc>
              <a:spcPct val="100000"/>
            </a:lnSpc>
          </a:pPr>
          <a:r>
            <a:rPr lang="en-GB"/>
            <a:t>40-60% faster estimate preparation</a:t>
          </a:r>
          <a:endParaRPr lang="en-US"/>
        </a:p>
      </dgm:t>
    </dgm:pt>
    <dgm:pt modelId="{FFDEA338-81EB-4C93-B464-F941D651A913}" type="parTrans" cxnId="{0BF3975B-69FC-4C00-A63F-A442277782F0}">
      <dgm:prSet/>
      <dgm:spPr/>
      <dgm:t>
        <a:bodyPr/>
        <a:lstStyle/>
        <a:p>
          <a:endParaRPr lang="en-US"/>
        </a:p>
      </dgm:t>
    </dgm:pt>
    <dgm:pt modelId="{BA9C2BD7-0121-43BF-95A9-9842881D517A}" type="sibTrans" cxnId="{0BF3975B-69FC-4C00-A63F-A442277782F0}">
      <dgm:prSet/>
      <dgm:spPr/>
      <dgm:t>
        <a:bodyPr/>
        <a:lstStyle/>
        <a:p>
          <a:endParaRPr lang="en-US"/>
        </a:p>
      </dgm:t>
    </dgm:pt>
    <dgm:pt modelId="{42844A68-017D-4CD9-8380-BFD190B99382}">
      <dgm:prSet/>
      <dgm:spPr/>
      <dgm:t>
        <a:bodyPr/>
        <a:lstStyle/>
        <a:p>
          <a:pPr>
            <a:lnSpc>
              <a:spcPct val="100000"/>
            </a:lnSpc>
          </a:pPr>
          <a:r>
            <a:rPr lang="en-GB"/>
            <a:t>15-25% improvement in estimate accuracy</a:t>
          </a:r>
          <a:endParaRPr lang="en-US"/>
        </a:p>
      </dgm:t>
    </dgm:pt>
    <dgm:pt modelId="{35CFDF6F-C11A-4F93-84BD-E7501D7450ED}" type="parTrans" cxnId="{6AD461F6-186A-45A5-901B-9FBC585B1DEE}">
      <dgm:prSet/>
      <dgm:spPr/>
      <dgm:t>
        <a:bodyPr/>
        <a:lstStyle/>
        <a:p>
          <a:endParaRPr lang="en-US"/>
        </a:p>
      </dgm:t>
    </dgm:pt>
    <dgm:pt modelId="{529A2A14-50F4-465F-9CAC-7795DA951544}" type="sibTrans" cxnId="{6AD461F6-186A-45A5-901B-9FBC585B1DEE}">
      <dgm:prSet/>
      <dgm:spPr/>
      <dgm:t>
        <a:bodyPr/>
        <a:lstStyle/>
        <a:p>
          <a:endParaRPr lang="en-US"/>
        </a:p>
      </dgm:t>
    </dgm:pt>
    <dgm:pt modelId="{BCD03821-2500-4A8B-923B-C0E9A39939D4}">
      <dgm:prSet/>
      <dgm:spPr/>
      <dgm:t>
        <a:bodyPr/>
        <a:lstStyle/>
        <a:p>
          <a:pPr>
            <a:lnSpc>
              <a:spcPct val="100000"/>
            </a:lnSpc>
          </a:pPr>
          <a:r>
            <a:rPr lang="en-GB"/>
            <a:t>Knowledge retention when staff leave</a:t>
          </a:r>
          <a:endParaRPr lang="en-US"/>
        </a:p>
      </dgm:t>
    </dgm:pt>
    <dgm:pt modelId="{216C8259-3356-4BEF-83FE-8C604EA8221A}" type="parTrans" cxnId="{06E2E063-97A2-42FD-96D7-FD0AEC77311E}">
      <dgm:prSet/>
      <dgm:spPr/>
      <dgm:t>
        <a:bodyPr/>
        <a:lstStyle/>
        <a:p>
          <a:endParaRPr lang="en-US"/>
        </a:p>
      </dgm:t>
    </dgm:pt>
    <dgm:pt modelId="{B485A5BA-A5E3-43AB-A716-F9150576A89A}" type="sibTrans" cxnId="{06E2E063-97A2-42FD-96D7-FD0AEC77311E}">
      <dgm:prSet/>
      <dgm:spPr/>
      <dgm:t>
        <a:bodyPr/>
        <a:lstStyle/>
        <a:p>
          <a:endParaRPr lang="en-US"/>
        </a:p>
      </dgm:t>
    </dgm:pt>
    <dgm:pt modelId="{5A6A6F26-1D89-4C4F-B3C2-F7E80839304B}">
      <dgm:prSet/>
      <dgm:spPr/>
      <dgm:t>
        <a:bodyPr/>
        <a:lstStyle/>
        <a:p>
          <a:pPr>
            <a:lnSpc>
              <a:spcPct val="100000"/>
            </a:lnSpc>
          </a:pPr>
          <a:r>
            <a:rPr lang="en-GB"/>
            <a:t>Enabler for automation and AI</a:t>
          </a:r>
          <a:endParaRPr lang="en-US"/>
        </a:p>
      </dgm:t>
    </dgm:pt>
    <dgm:pt modelId="{162FA8E7-D17F-4246-A4A1-8463C6A70DB0}" type="parTrans" cxnId="{C986EFF7-7CC2-474B-A0DB-E7A3EECFE7BC}">
      <dgm:prSet/>
      <dgm:spPr/>
      <dgm:t>
        <a:bodyPr/>
        <a:lstStyle/>
        <a:p>
          <a:endParaRPr lang="en-US"/>
        </a:p>
      </dgm:t>
    </dgm:pt>
    <dgm:pt modelId="{A89F6313-E5E6-480E-B6DD-EBE55383E679}" type="sibTrans" cxnId="{C986EFF7-7CC2-474B-A0DB-E7A3EECFE7BC}">
      <dgm:prSet/>
      <dgm:spPr/>
      <dgm:t>
        <a:bodyPr/>
        <a:lstStyle/>
        <a:p>
          <a:endParaRPr lang="en-US"/>
        </a:p>
      </dgm:t>
    </dgm:pt>
    <dgm:pt modelId="{307FD5F8-CCE0-4A69-A7C9-C31AAE005867}" type="pres">
      <dgm:prSet presAssocID="{F4CF4C31-CAC6-4345-8C0F-8C1B9CBBE64A}" presName="root" presStyleCnt="0">
        <dgm:presLayoutVars>
          <dgm:dir/>
          <dgm:resizeHandles val="exact"/>
        </dgm:presLayoutVars>
      </dgm:prSet>
      <dgm:spPr/>
    </dgm:pt>
    <dgm:pt modelId="{99905304-3B7D-4378-AB6F-5327D1937417}" type="pres">
      <dgm:prSet presAssocID="{12AEFBC2-4F19-443A-A5CC-005ADE34742D}" presName="compNode" presStyleCnt="0"/>
      <dgm:spPr/>
    </dgm:pt>
    <dgm:pt modelId="{433DEFE7-C040-4002-A680-0816F3ABA61F}" type="pres">
      <dgm:prSet presAssocID="{12AEFBC2-4F19-443A-A5CC-005ADE3474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91F2D139-A1A7-4E25-AEAC-059B0855308B}" type="pres">
      <dgm:prSet presAssocID="{12AEFBC2-4F19-443A-A5CC-005ADE34742D}" presName="iconSpace" presStyleCnt="0"/>
      <dgm:spPr/>
    </dgm:pt>
    <dgm:pt modelId="{56E28340-847E-434D-BC37-AE686201DDDB}" type="pres">
      <dgm:prSet presAssocID="{12AEFBC2-4F19-443A-A5CC-005ADE34742D}" presName="parTx" presStyleLbl="revTx" presStyleIdx="0" presStyleCnt="8">
        <dgm:presLayoutVars>
          <dgm:chMax val="0"/>
          <dgm:chPref val="0"/>
        </dgm:presLayoutVars>
      </dgm:prSet>
      <dgm:spPr/>
    </dgm:pt>
    <dgm:pt modelId="{BB5B6737-45BB-4AD6-9D92-9B83785DD30A}" type="pres">
      <dgm:prSet presAssocID="{12AEFBC2-4F19-443A-A5CC-005ADE34742D}" presName="txSpace" presStyleCnt="0"/>
      <dgm:spPr/>
    </dgm:pt>
    <dgm:pt modelId="{A0180497-A5EF-425C-8DFE-E1B397F7C8EB}" type="pres">
      <dgm:prSet presAssocID="{12AEFBC2-4F19-443A-A5CC-005ADE34742D}" presName="desTx" presStyleLbl="revTx" presStyleIdx="1" presStyleCnt="8">
        <dgm:presLayoutVars/>
      </dgm:prSet>
      <dgm:spPr/>
    </dgm:pt>
    <dgm:pt modelId="{1C3A55C5-56C8-4931-B8C6-DBBA20644DB3}" type="pres">
      <dgm:prSet presAssocID="{5432779B-1DB7-401A-98C3-E9522D69E1BF}" presName="sibTrans" presStyleCnt="0"/>
      <dgm:spPr/>
    </dgm:pt>
    <dgm:pt modelId="{E8FA49A3-7828-4009-BDC9-7A1A94363669}" type="pres">
      <dgm:prSet presAssocID="{8915C1A1-9B7C-492C-A3DD-F0E985058032}" presName="compNode" presStyleCnt="0"/>
      <dgm:spPr/>
    </dgm:pt>
    <dgm:pt modelId="{40BF46E9-602A-484A-BD59-7C4984BA058C}" type="pres">
      <dgm:prSet presAssocID="{8915C1A1-9B7C-492C-A3DD-F0E98505803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64CFFD4-DDB0-46BE-963A-EB58A40B6DD3}" type="pres">
      <dgm:prSet presAssocID="{8915C1A1-9B7C-492C-A3DD-F0E985058032}" presName="iconSpace" presStyleCnt="0"/>
      <dgm:spPr/>
    </dgm:pt>
    <dgm:pt modelId="{FF9C93B1-9B01-49A8-8524-D9FEEBA395F5}" type="pres">
      <dgm:prSet presAssocID="{8915C1A1-9B7C-492C-A3DD-F0E985058032}" presName="parTx" presStyleLbl="revTx" presStyleIdx="2" presStyleCnt="8">
        <dgm:presLayoutVars>
          <dgm:chMax val="0"/>
          <dgm:chPref val="0"/>
        </dgm:presLayoutVars>
      </dgm:prSet>
      <dgm:spPr/>
    </dgm:pt>
    <dgm:pt modelId="{EB258D5E-E11B-411C-AECB-19AD0242BA65}" type="pres">
      <dgm:prSet presAssocID="{8915C1A1-9B7C-492C-A3DD-F0E985058032}" presName="txSpace" presStyleCnt="0"/>
      <dgm:spPr/>
    </dgm:pt>
    <dgm:pt modelId="{870D7AF4-074C-4FF0-B79C-3033AF247F35}" type="pres">
      <dgm:prSet presAssocID="{8915C1A1-9B7C-492C-A3DD-F0E985058032}" presName="desTx" presStyleLbl="revTx" presStyleIdx="3" presStyleCnt="8">
        <dgm:presLayoutVars/>
      </dgm:prSet>
      <dgm:spPr/>
    </dgm:pt>
    <dgm:pt modelId="{D5B2FD54-D06D-4101-B4C9-77C6D2D63BDB}" type="pres">
      <dgm:prSet presAssocID="{F35E430F-6C60-4BFE-A5EC-D0163DBE2C6D}" presName="sibTrans" presStyleCnt="0"/>
      <dgm:spPr/>
    </dgm:pt>
    <dgm:pt modelId="{2CA60FFB-2544-4988-8F9D-B7032A0F828A}" type="pres">
      <dgm:prSet presAssocID="{F4DE4C0F-510C-4BA4-82B1-FCA0656770E6}" presName="compNode" presStyleCnt="0"/>
      <dgm:spPr/>
    </dgm:pt>
    <dgm:pt modelId="{374945FC-960F-4B02-9832-5B51B98E9327}" type="pres">
      <dgm:prSet presAssocID="{F4DE4C0F-510C-4BA4-82B1-FCA0656770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8093DD29-8E70-47C9-9F22-4BFA7A29F03D}" type="pres">
      <dgm:prSet presAssocID="{F4DE4C0F-510C-4BA4-82B1-FCA0656770E6}" presName="iconSpace" presStyleCnt="0"/>
      <dgm:spPr/>
    </dgm:pt>
    <dgm:pt modelId="{2321B5B2-04BE-4A30-BFF8-6B236F197BC8}" type="pres">
      <dgm:prSet presAssocID="{F4DE4C0F-510C-4BA4-82B1-FCA0656770E6}" presName="parTx" presStyleLbl="revTx" presStyleIdx="4" presStyleCnt="8">
        <dgm:presLayoutVars>
          <dgm:chMax val="0"/>
          <dgm:chPref val="0"/>
        </dgm:presLayoutVars>
      </dgm:prSet>
      <dgm:spPr/>
    </dgm:pt>
    <dgm:pt modelId="{7BDEC116-6F92-4B7A-92CE-E1CE570AB4BF}" type="pres">
      <dgm:prSet presAssocID="{F4DE4C0F-510C-4BA4-82B1-FCA0656770E6}" presName="txSpace" presStyleCnt="0"/>
      <dgm:spPr/>
    </dgm:pt>
    <dgm:pt modelId="{C17B3F07-66F3-490C-9CC5-CE6812E940F2}" type="pres">
      <dgm:prSet presAssocID="{F4DE4C0F-510C-4BA4-82B1-FCA0656770E6}" presName="desTx" presStyleLbl="revTx" presStyleIdx="5" presStyleCnt="8">
        <dgm:presLayoutVars/>
      </dgm:prSet>
      <dgm:spPr/>
    </dgm:pt>
    <dgm:pt modelId="{48BDD812-28DE-486C-B967-5601C9EABB08}" type="pres">
      <dgm:prSet presAssocID="{E21E54A9-0FAD-4641-8563-17F008AFFD79}" presName="sibTrans" presStyleCnt="0"/>
      <dgm:spPr/>
    </dgm:pt>
    <dgm:pt modelId="{2758B774-C6AD-42A1-AF8C-E95F082DD293}" type="pres">
      <dgm:prSet presAssocID="{D2001969-A769-495C-83A4-0DBDA7A79DD6}" presName="compNode" presStyleCnt="0"/>
      <dgm:spPr/>
    </dgm:pt>
    <dgm:pt modelId="{4A335E16-3230-482C-9C3A-DB8D32A28D8C}" type="pres">
      <dgm:prSet presAssocID="{D2001969-A769-495C-83A4-0DBDA7A79D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83E22C9D-647D-4F54-982E-6C878A3DE1F0}" type="pres">
      <dgm:prSet presAssocID="{D2001969-A769-495C-83A4-0DBDA7A79DD6}" presName="iconSpace" presStyleCnt="0"/>
      <dgm:spPr/>
    </dgm:pt>
    <dgm:pt modelId="{2C8B0591-1BFB-4ADB-8E79-296FB3132AF3}" type="pres">
      <dgm:prSet presAssocID="{D2001969-A769-495C-83A4-0DBDA7A79DD6}" presName="parTx" presStyleLbl="revTx" presStyleIdx="6" presStyleCnt="8">
        <dgm:presLayoutVars>
          <dgm:chMax val="0"/>
          <dgm:chPref val="0"/>
        </dgm:presLayoutVars>
      </dgm:prSet>
      <dgm:spPr/>
    </dgm:pt>
    <dgm:pt modelId="{7FCE677E-33EE-4438-8D58-80DC75A334B0}" type="pres">
      <dgm:prSet presAssocID="{D2001969-A769-495C-83A4-0DBDA7A79DD6}" presName="txSpace" presStyleCnt="0"/>
      <dgm:spPr/>
    </dgm:pt>
    <dgm:pt modelId="{3E6ED4A2-52A6-44D9-8CE6-BFAE67FB2935}" type="pres">
      <dgm:prSet presAssocID="{D2001969-A769-495C-83A4-0DBDA7A79DD6}" presName="desTx" presStyleLbl="revTx" presStyleIdx="7" presStyleCnt="8">
        <dgm:presLayoutVars/>
      </dgm:prSet>
      <dgm:spPr/>
    </dgm:pt>
  </dgm:ptLst>
  <dgm:cxnLst>
    <dgm:cxn modelId="{571B7D03-8260-4FE7-93B0-7177DD277855}" type="presOf" srcId="{A6671899-D4FA-44BF-A32C-AA9F532AF198}" destId="{C17B3F07-66F3-490C-9CC5-CE6812E940F2}" srcOrd="0" destOrd="1" presId="urn:microsoft.com/office/officeart/2018/5/layout/CenteredIconLabelDescriptionList"/>
    <dgm:cxn modelId="{66C58303-E62F-4253-8726-446372026D95}" type="presOf" srcId="{D2001969-A769-495C-83A4-0DBDA7A79DD6}" destId="{2C8B0591-1BFB-4ADB-8E79-296FB3132AF3}" srcOrd="0" destOrd="0" presId="urn:microsoft.com/office/officeart/2018/5/layout/CenteredIconLabelDescriptionList"/>
    <dgm:cxn modelId="{BAEDB404-6ACC-4093-842A-0D61FC6647A9}" type="presOf" srcId="{19A8D311-721D-422F-AB9A-03E29C4FB9F3}" destId="{C17B3F07-66F3-490C-9CC5-CE6812E940F2}" srcOrd="0" destOrd="0" presId="urn:microsoft.com/office/officeart/2018/5/layout/CenteredIconLabelDescriptionList"/>
    <dgm:cxn modelId="{BF332307-7C8C-472D-B5BE-5B221C3CC6B8}" type="presOf" srcId="{7AB339E2-3008-4FA1-8FEB-9EA8598F73C6}" destId="{A0180497-A5EF-425C-8DFE-E1B397F7C8EB}" srcOrd="0" destOrd="1" presId="urn:microsoft.com/office/officeart/2018/5/layout/CenteredIconLabelDescriptionList"/>
    <dgm:cxn modelId="{7EB85320-6D6F-432F-8733-FC3CFF1E6808}" srcId="{F4DE4C0F-510C-4BA4-82B1-FCA0656770E6}" destId="{ACAFFFE2-F0C2-4B8F-A426-7E14B5DEB54C}" srcOrd="2" destOrd="0" parTransId="{F3CB8B9F-8EF8-4575-A3ED-367426D85E7C}" sibTransId="{0C415ADC-0FE6-492A-B891-C63DFA7FD33E}"/>
    <dgm:cxn modelId="{EAC14E27-B2A3-483E-AD2B-C5E1DD67DEC4}" srcId="{8915C1A1-9B7C-492C-A3DD-F0E985058032}" destId="{7E5CC6B8-CD4A-4322-AB10-D5C00CF1CA72}" srcOrd="1" destOrd="0" parTransId="{596941AF-22BD-449A-84A4-0957DAAC5BD9}" sibTransId="{156C16BD-3D51-45A0-A81A-46D8F050A45F}"/>
    <dgm:cxn modelId="{5021CF2B-6D7F-4D97-A43C-50F281F81732}" type="presOf" srcId="{DC6C1DFE-5171-4CAB-88B3-DF1CEA24659D}" destId="{A0180497-A5EF-425C-8DFE-E1B397F7C8EB}" srcOrd="0" destOrd="3" presId="urn:microsoft.com/office/officeart/2018/5/layout/CenteredIconLabelDescriptionList"/>
    <dgm:cxn modelId="{BEA4902C-C008-43F6-907B-B089D4F5F787}" srcId="{F4CF4C31-CAC6-4345-8C0F-8C1B9CBBE64A}" destId="{12AEFBC2-4F19-443A-A5CC-005ADE34742D}" srcOrd="0" destOrd="0" parTransId="{AD1BB0B8-D4D8-444C-9335-E855B75DFF6A}" sibTransId="{5432779B-1DB7-401A-98C3-E9522D69E1BF}"/>
    <dgm:cxn modelId="{2E5EF92F-80EB-432C-9255-86F8A6D7F50D}" type="presOf" srcId="{EB6FFD29-1728-4AA9-A291-1B2FC880A688}" destId="{A0180497-A5EF-425C-8DFE-E1B397F7C8EB}" srcOrd="0" destOrd="4" presId="urn:microsoft.com/office/officeart/2018/5/layout/CenteredIconLabelDescriptionList"/>
    <dgm:cxn modelId="{4907A630-9E9C-4840-9848-9982CD2A6D3C}" srcId="{12AEFBC2-4F19-443A-A5CC-005ADE34742D}" destId="{DC6C1DFE-5171-4CAB-88B3-DF1CEA24659D}" srcOrd="3" destOrd="0" parTransId="{9E3BFF13-6828-41B1-82B5-7FABAE6F1E06}" sibTransId="{49AED743-5304-4566-8418-DE18C2084FEC}"/>
    <dgm:cxn modelId="{B22B2732-0569-4D27-AB23-DB70056A2C77}" type="presOf" srcId="{49715712-CAE6-4769-A130-19988BBAE0F5}" destId="{870D7AF4-074C-4FF0-B79C-3033AF247F35}" srcOrd="0" destOrd="2" presId="urn:microsoft.com/office/officeart/2018/5/layout/CenteredIconLabelDescriptionList"/>
    <dgm:cxn modelId="{0F05A645-7D76-4FB8-BD72-8986BAB41E67}" srcId="{12AEFBC2-4F19-443A-A5CC-005ADE34742D}" destId="{BA5ADF80-3640-4FAB-B7FF-B9DF56875E01}" srcOrd="0" destOrd="0" parTransId="{6206E1FC-2EAF-4583-BC57-1740BEE1B38E}" sibTransId="{FC58D8EB-6666-4F23-94C0-6EB9120CF17A}"/>
    <dgm:cxn modelId="{8B0C0948-126A-412C-AD18-A44ACFF0BFA9}" type="presOf" srcId="{3BDAE525-861D-41BD-9A31-CBDB27AD4CFF}" destId="{A0180497-A5EF-425C-8DFE-E1B397F7C8EB}" srcOrd="0" destOrd="2" presId="urn:microsoft.com/office/officeart/2018/5/layout/CenteredIconLabelDescriptionList"/>
    <dgm:cxn modelId="{0BF3975B-69FC-4C00-A63F-A442277782F0}" srcId="{D2001969-A769-495C-83A4-0DBDA7A79DD6}" destId="{44F816AF-F1B8-420A-8369-81DC3B79DFB2}" srcOrd="0" destOrd="0" parTransId="{FFDEA338-81EB-4C93-B464-F941D651A913}" sibTransId="{BA9C2BD7-0121-43BF-95A9-9842881D517A}"/>
    <dgm:cxn modelId="{06E2E063-97A2-42FD-96D7-FD0AEC77311E}" srcId="{D2001969-A769-495C-83A4-0DBDA7A79DD6}" destId="{BCD03821-2500-4A8B-923B-C0E9A39939D4}" srcOrd="2" destOrd="0" parTransId="{216C8259-3356-4BEF-83FE-8C604EA8221A}" sibTransId="{B485A5BA-A5E3-43AB-A716-F9150576A89A}"/>
    <dgm:cxn modelId="{EA85FC63-7240-4894-A118-75E972EFCB71}" srcId="{F4DE4C0F-510C-4BA4-82B1-FCA0656770E6}" destId="{19A8D311-721D-422F-AB9A-03E29C4FB9F3}" srcOrd="0" destOrd="0" parTransId="{16C033F4-10DB-4EB3-8B5C-A358812A797E}" sibTransId="{6EFFCB75-5017-4DC1-AD02-C6A94FA03010}"/>
    <dgm:cxn modelId="{B1695265-6A01-4FCC-96B5-34F944FDDF95}" type="presOf" srcId="{52AEC72F-34F4-4DC0-BDF6-A6244175A910}" destId="{870D7AF4-074C-4FF0-B79C-3033AF247F35}" srcOrd="0" destOrd="3" presId="urn:microsoft.com/office/officeart/2018/5/layout/CenteredIconLabelDescriptionList"/>
    <dgm:cxn modelId="{9DD3176D-5087-48A0-A36C-9EA6561A9473}" srcId="{12AEFBC2-4F19-443A-A5CC-005ADE34742D}" destId="{3BDAE525-861D-41BD-9A31-CBDB27AD4CFF}" srcOrd="2" destOrd="0" parTransId="{6C94175B-B861-4739-ACFD-1A184ACDBD43}" sibTransId="{71CEA5F5-5EDB-401B-B127-589C4308867E}"/>
    <dgm:cxn modelId="{896BCF72-B27E-4F15-A21A-112FD8B0E9C0}" type="presOf" srcId="{12AEFBC2-4F19-443A-A5CC-005ADE34742D}" destId="{56E28340-847E-434D-BC37-AE686201DDDB}" srcOrd="0" destOrd="0" presId="urn:microsoft.com/office/officeart/2018/5/layout/CenteredIconLabelDescriptionList"/>
    <dgm:cxn modelId="{9C56B676-8F49-4B65-8466-FF6C92CBF9C5}" srcId="{F4CF4C31-CAC6-4345-8C0F-8C1B9CBBE64A}" destId="{8915C1A1-9B7C-492C-A3DD-F0E985058032}" srcOrd="1" destOrd="0" parTransId="{B29176F2-1C60-4CA5-B7FF-DAD50C2E6EAC}" sibTransId="{F35E430F-6C60-4BFE-A5EC-D0163DBE2C6D}"/>
    <dgm:cxn modelId="{18F80777-BC9E-4E43-BC41-BDD2F91432A8}" type="presOf" srcId="{BCD03821-2500-4A8B-923B-C0E9A39939D4}" destId="{3E6ED4A2-52A6-44D9-8CE6-BFAE67FB2935}" srcOrd="0" destOrd="2" presId="urn:microsoft.com/office/officeart/2018/5/layout/CenteredIconLabelDescriptionList"/>
    <dgm:cxn modelId="{0A52CF82-D20D-438E-B477-9DD312438540}" srcId="{8915C1A1-9B7C-492C-A3DD-F0E985058032}" destId="{D4D28C4D-108D-4EAD-8F32-A6640575A9A3}" srcOrd="0" destOrd="0" parTransId="{024AF8E0-9F88-41A8-841E-DE69145C3CFF}" sibTransId="{63B3780C-830F-48B3-8C38-C2D0EAC9D21D}"/>
    <dgm:cxn modelId="{ADA11C8C-208A-4453-B273-4F79774D7752}" type="presOf" srcId="{8915C1A1-9B7C-492C-A3DD-F0E985058032}" destId="{FF9C93B1-9B01-49A8-8524-D9FEEBA395F5}" srcOrd="0" destOrd="0" presId="urn:microsoft.com/office/officeart/2018/5/layout/CenteredIconLabelDescriptionList"/>
    <dgm:cxn modelId="{E35DAE8E-6CB9-42B1-85FF-111BA53F9E4A}" srcId="{12AEFBC2-4F19-443A-A5CC-005ADE34742D}" destId="{7AB339E2-3008-4FA1-8FEB-9EA8598F73C6}" srcOrd="1" destOrd="0" parTransId="{EEA4D390-0758-4947-BBB1-5AD1F9A349F4}" sibTransId="{053713CB-1422-4D25-8F38-98C3A00D3316}"/>
    <dgm:cxn modelId="{D544F48F-4F6E-46D4-8B93-9AA44C4A5AA6}" type="presOf" srcId="{D4D28C4D-108D-4EAD-8F32-A6640575A9A3}" destId="{870D7AF4-074C-4FF0-B79C-3033AF247F35}" srcOrd="0" destOrd="0" presId="urn:microsoft.com/office/officeart/2018/5/layout/CenteredIconLabelDescriptionList"/>
    <dgm:cxn modelId="{DFD6AB92-7DD8-47D3-9A53-1150D8C58B96}" srcId="{F4CF4C31-CAC6-4345-8C0F-8C1B9CBBE64A}" destId="{D2001969-A769-495C-83A4-0DBDA7A79DD6}" srcOrd="3" destOrd="0" parTransId="{7DB57BC9-C090-4258-B83E-B2A7FADB8798}" sibTransId="{99CC0C68-A763-4930-9BDF-704631A4582D}"/>
    <dgm:cxn modelId="{90FD3EA8-35E7-4055-A594-D114BDFEE6C7}" srcId="{F4DE4C0F-510C-4BA4-82B1-FCA0656770E6}" destId="{A6671899-D4FA-44BF-A32C-AA9F532AF198}" srcOrd="1" destOrd="0" parTransId="{FB575CD4-DF0F-4809-B85E-1BFE78DE4F75}" sibTransId="{1FF545DA-B716-422A-8A0D-CE38643A30AB}"/>
    <dgm:cxn modelId="{300238B4-B0DA-4A4A-A3CF-F961A7EDDC9F}" type="presOf" srcId="{F4CF4C31-CAC6-4345-8C0F-8C1B9CBBE64A}" destId="{307FD5F8-CCE0-4A69-A7C9-C31AAE005867}" srcOrd="0" destOrd="0" presId="urn:microsoft.com/office/officeart/2018/5/layout/CenteredIconLabelDescriptionList"/>
    <dgm:cxn modelId="{330311B6-6E78-4DE4-9807-CAFA0CD63D43}" type="presOf" srcId="{BA5ADF80-3640-4FAB-B7FF-B9DF56875E01}" destId="{A0180497-A5EF-425C-8DFE-E1B397F7C8EB}" srcOrd="0" destOrd="0" presId="urn:microsoft.com/office/officeart/2018/5/layout/CenteredIconLabelDescriptionList"/>
    <dgm:cxn modelId="{F82531B8-F91B-4400-8CFF-4849CD162324}" type="presOf" srcId="{44F816AF-F1B8-420A-8369-81DC3B79DFB2}" destId="{3E6ED4A2-52A6-44D9-8CE6-BFAE67FB2935}" srcOrd="0" destOrd="0" presId="urn:microsoft.com/office/officeart/2018/5/layout/CenteredIconLabelDescriptionList"/>
    <dgm:cxn modelId="{10A9F8BB-C673-47B1-85A7-14E16FC5A56B}" srcId="{8915C1A1-9B7C-492C-A3DD-F0E985058032}" destId="{49715712-CAE6-4769-A130-19988BBAE0F5}" srcOrd="2" destOrd="0" parTransId="{C181EE9F-9615-44D7-BAAF-4B1D76051D04}" sibTransId="{2921989E-2E22-4240-A9FA-C7F4183260DA}"/>
    <dgm:cxn modelId="{A73C78BF-52C7-4BCF-96B5-B40E2E1B87F8}" srcId="{F4CF4C31-CAC6-4345-8C0F-8C1B9CBBE64A}" destId="{F4DE4C0F-510C-4BA4-82B1-FCA0656770E6}" srcOrd="2" destOrd="0" parTransId="{ED1846A6-9169-459E-8469-7C90239E611C}" sibTransId="{E21E54A9-0FAD-4641-8563-17F008AFFD79}"/>
    <dgm:cxn modelId="{7D23A1C5-DBCB-4579-9B02-93550336BD6B}" type="presOf" srcId="{7E5CC6B8-CD4A-4322-AB10-D5C00CF1CA72}" destId="{870D7AF4-074C-4FF0-B79C-3033AF247F35}" srcOrd="0" destOrd="1" presId="urn:microsoft.com/office/officeart/2018/5/layout/CenteredIconLabelDescriptionList"/>
    <dgm:cxn modelId="{38B6E6CF-C0A1-43AE-BAC9-027FF18D12F1}" srcId="{F4DE4C0F-510C-4BA4-82B1-FCA0656770E6}" destId="{FC7920FB-541D-46BE-BA2F-E3A444BC4A06}" srcOrd="3" destOrd="0" parTransId="{04CDCD87-8DBA-4F7A-98EF-EB797FA46D33}" sibTransId="{E64B4216-032E-42FE-8CC0-2EC8147C484A}"/>
    <dgm:cxn modelId="{F0640AD4-150B-422E-9624-18620A2352DE}" type="presOf" srcId="{FC7920FB-541D-46BE-BA2F-E3A444BC4A06}" destId="{C17B3F07-66F3-490C-9CC5-CE6812E940F2}" srcOrd="0" destOrd="3" presId="urn:microsoft.com/office/officeart/2018/5/layout/CenteredIconLabelDescriptionList"/>
    <dgm:cxn modelId="{31769DD6-7201-44B9-A78B-DED4BF3AA162}" srcId="{12AEFBC2-4F19-443A-A5CC-005ADE34742D}" destId="{EB6FFD29-1728-4AA9-A291-1B2FC880A688}" srcOrd="4" destOrd="0" parTransId="{71DB8497-EFEA-4366-9630-2395E9F3B852}" sibTransId="{0C4CF93C-39CA-4AB7-92FD-799B450685F3}"/>
    <dgm:cxn modelId="{6A5DEED6-3F79-4DAB-887C-C418D2526AFB}" type="presOf" srcId="{5A6A6F26-1D89-4C4F-B3C2-F7E80839304B}" destId="{3E6ED4A2-52A6-44D9-8CE6-BFAE67FB2935}" srcOrd="0" destOrd="3" presId="urn:microsoft.com/office/officeart/2018/5/layout/CenteredIconLabelDescriptionList"/>
    <dgm:cxn modelId="{E2B418D8-C339-420E-ACBA-8138B6F1A410}" type="presOf" srcId="{42844A68-017D-4CD9-8380-BFD190B99382}" destId="{3E6ED4A2-52A6-44D9-8CE6-BFAE67FB2935}" srcOrd="0" destOrd="1" presId="urn:microsoft.com/office/officeart/2018/5/layout/CenteredIconLabelDescriptionList"/>
    <dgm:cxn modelId="{F00B6AD9-8F10-4ABA-A0F9-7E948FB0A52B}" srcId="{8915C1A1-9B7C-492C-A3DD-F0E985058032}" destId="{52AEC72F-34F4-4DC0-BDF6-A6244175A910}" srcOrd="3" destOrd="0" parTransId="{2D98D911-2587-457A-A90B-0732CA2BF768}" sibTransId="{56B3B7DF-8552-47F5-8722-0DEC0C4A1C3C}"/>
    <dgm:cxn modelId="{D58A23DB-48B5-4893-854F-54B79A9E6043}" type="presOf" srcId="{ACAFFFE2-F0C2-4B8F-A426-7E14B5DEB54C}" destId="{C17B3F07-66F3-490C-9CC5-CE6812E940F2}" srcOrd="0" destOrd="2" presId="urn:microsoft.com/office/officeart/2018/5/layout/CenteredIconLabelDescriptionList"/>
    <dgm:cxn modelId="{78BFF3F2-19A8-4008-A8D9-E7334470079B}" type="presOf" srcId="{F4DE4C0F-510C-4BA4-82B1-FCA0656770E6}" destId="{2321B5B2-04BE-4A30-BFF8-6B236F197BC8}" srcOrd="0" destOrd="0" presId="urn:microsoft.com/office/officeart/2018/5/layout/CenteredIconLabelDescriptionList"/>
    <dgm:cxn modelId="{6AD461F6-186A-45A5-901B-9FBC585B1DEE}" srcId="{D2001969-A769-495C-83A4-0DBDA7A79DD6}" destId="{42844A68-017D-4CD9-8380-BFD190B99382}" srcOrd="1" destOrd="0" parTransId="{35CFDF6F-C11A-4F93-84BD-E7501D7450ED}" sibTransId="{529A2A14-50F4-465F-9CAC-7795DA951544}"/>
    <dgm:cxn modelId="{C986EFF7-7CC2-474B-A0DB-E7A3EECFE7BC}" srcId="{D2001969-A769-495C-83A4-0DBDA7A79DD6}" destId="{5A6A6F26-1D89-4C4F-B3C2-F7E80839304B}" srcOrd="3" destOrd="0" parTransId="{162FA8E7-D17F-4246-A4A1-8463C6A70DB0}" sibTransId="{A89F6313-E5E6-480E-B6DD-EBE55383E679}"/>
    <dgm:cxn modelId="{289904F4-F385-4709-B12A-5BADD8F1E10B}" type="presParOf" srcId="{307FD5F8-CCE0-4A69-A7C9-C31AAE005867}" destId="{99905304-3B7D-4378-AB6F-5327D1937417}" srcOrd="0" destOrd="0" presId="urn:microsoft.com/office/officeart/2018/5/layout/CenteredIconLabelDescriptionList"/>
    <dgm:cxn modelId="{945778EE-1D55-46B4-8E60-7EC78A5851E4}" type="presParOf" srcId="{99905304-3B7D-4378-AB6F-5327D1937417}" destId="{433DEFE7-C040-4002-A680-0816F3ABA61F}" srcOrd="0" destOrd="0" presId="urn:microsoft.com/office/officeart/2018/5/layout/CenteredIconLabelDescriptionList"/>
    <dgm:cxn modelId="{5DB56675-903B-4E3D-9E5B-67C908D93C85}" type="presParOf" srcId="{99905304-3B7D-4378-AB6F-5327D1937417}" destId="{91F2D139-A1A7-4E25-AEAC-059B0855308B}" srcOrd="1" destOrd="0" presId="urn:microsoft.com/office/officeart/2018/5/layout/CenteredIconLabelDescriptionList"/>
    <dgm:cxn modelId="{8AA9FDB5-F54D-45BF-8C75-325410FA20D5}" type="presParOf" srcId="{99905304-3B7D-4378-AB6F-5327D1937417}" destId="{56E28340-847E-434D-BC37-AE686201DDDB}" srcOrd="2" destOrd="0" presId="urn:microsoft.com/office/officeart/2018/5/layout/CenteredIconLabelDescriptionList"/>
    <dgm:cxn modelId="{B71BB114-1C2A-4652-8A71-72F9918F7123}" type="presParOf" srcId="{99905304-3B7D-4378-AB6F-5327D1937417}" destId="{BB5B6737-45BB-4AD6-9D92-9B83785DD30A}" srcOrd="3" destOrd="0" presId="urn:microsoft.com/office/officeart/2018/5/layout/CenteredIconLabelDescriptionList"/>
    <dgm:cxn modelId="{25D7CB8E-5C33-4E69-81C5-0D237AE89C1D}" type="presParOf" srcId="{99905304-3B7D-4378-AB6F-5327D1937417}" destId="{A0180497-A5EF-425C-8DFE-E1B397F7C8EB}" srcOrd="4" destOrd="0" presId="urn:microsoft.com/office/officeart/2018/5/layout/CenteredIconLabelDescriptionList"/>
    <dgm:cxn modelId="{06AB1E38-4F52-4085-B848-0CAEDA689707}" type="presParOf" srcId="{307FD5F8-CCE0-4A69-A7C9-C31AAE005867}" destId="{1C3A55C5-56C8-4931-B8C6-DBBA20644DB3}" srcOrd="1" destOrd="0" presId="urn:microsoft.com/office/officeart/2018/5/layout/CenteredIconLabelDescriptionList"/>
    <dgm:cxn modelId="{29C2D951-752F-4FE7-947C-F473BCD9052B}" type="presParOf" srcId="{307FD5F8-CCE0-4A69-A7C9-C31AAE005867}" destId="{E8FA49A3-7828-4009-BDC9-7A1A94363669}" srcOrd="2" destOrd="0" presId="urn:microsoft.com/office/officeart/2018/5/layout/CenteredIconLabelDescriptionList"/>
    <dgm:cxn modelId="{D65E0DBA-26B1-47E2-BE63-A80CAB384CAB}" type="presParOf" srcId="{E8FA49A3-7828-4009-BDC9-7A1A94363669}" destId="{40BF46E9-602A-484A-BD59-7C4984BA058C}" srcOrd="0" destOrd="0" presId="urn:microsoft.com/office/officeart/2018/5/layout/CenteredIconLabelDescriptionList"/>
    <dgm:cxn modelId="{ED46A378-CAA9-4042-8129-77B839800439}" type="presParOf" srcId="{E8FA49A3-7828-4009-BDC9-7A1A94363669}" destId="{C64CFFD4-DDB0-46BE-963A-EB58A40B6DD3}" srcOrd="1" destOrd="0" presId="urn:microsoft.com/office/officeart/2018/5/layout/CenteredIconLabelDescriptionList"/>
    <dgm:cxn modelId="{D51FAB1C-ADAA-47FE-B4F9-7F9506444E10}" type="presParOf" srcId="{E8FA49A3-7828-4009-BDC9-7A1A94363669}" destId="{FF9C93B1-9B01-49A8-8524-D9FEEBA395F5}" srcOrd="2" destOrd="0" presId="urn:microsoft.com/office/officeart/2018/5/layout/CenteredIconLabelDescriptionList"/>
    <dgm:cxn modelId="{0B7BC352-5993-46FF-82FB-6A32BEDC7456}" type="presParOf" srcId="{E8FA49A3-7828-4009-BDC9-7A1A94363669}" destId="{EB258D5E-E11B-411C-AECB-19AD0242BA65}" srcOrd="3" destOrd="0" presId="urn:microsoft.com/office/officeart/2018/5/layout/CenteredIconLabelDescriptionList"/>
    <dgm:cxn modelId="{6D6B53DF-DA16-47B2-B9A7-3CF31A9FAAD8}" type="presParOf" srcId="{E8FA49A3-7828-4009-BDC9-7A1A94363669}" destId="{870D7AF4-074C-4FF0-B79C-3033AF247F35}" srcOrd="4" destOrd="0" presId="urn:microsoft.com/office/officeart/2018/5/layout/CenteredIconLabelDescriptionList"/>
    <dgm:cxn modelId="{2E17BDA5-4D40-464C-8E91-51B46C076DBF}" type="presParOf" srcId="{307FD5F8-CCE0-4A69-A7C9-C31AAE005867}" destId="{D5B2FD54-D06D-4101-B4C9-77C6D2D63BDB}" srcOrd="3" destOrd="0" presId="urn:microsoft.com/office/officeart/2018/5/layout/CenteredIconLabelDescriptionList"/>
    <dgm:cxn modelId="{A43AF854-E9E8-41A7-AB2D-8EF99F946B1A}" type="presParOf" srcId="{307FD5F8-CCE0-4A69-A7C9-C31AAE005867}" destId="{2CA60FFB-2544-4988-8F9D-B7032A0F828A}" srcOrd="4" destOrd="0" presId="urn:microsoft.com/office/officeart/2018/5/layout/CenteredIconLabelDescriptionList"/>
    <dgm:cxn modelId="{5B5AD5AB-6CDA-488A-8790-802514BAFE8A}" type="presParOf" srcId="{2CA60FFB-2544-4988-8F9D-B7032A0F828A}" destId="{374945FC-960F-4B02-9832-5B51B98E9327}" srcOrd="0" destOrd="0" presId="urn:microsoft.com/office/officeart/2018/5/layout/CenteredIconLabelDescriptionList"/>
    <dgm:cxn modelId="{009A1AA9-0AA0-4B02-A006-1B5B58A0E4FB}" type="presParOf" srcId="{2CA60FFB-2544-4988-8F9D-B7032A0F828A}" destId="{8093DD29-8E70-47C9-9F22-4BFA7A29F03D}" srcOrd="1" destOrd="0" presId="urn:microsoft.com/office/officeart/2018/5/layout/CenteredIconLabelDescriptionList"/>
    <dgm:cxn modelId="{F699CC30-9DB2-4F02-B7CF-86B5774F3807}" type="presParOf" srcId="{2CA60FFB-2544-4988-8F9D-B7032A0F828A}" destId="{2321B5B2-04BE-4A30-BFF8-6B236F197BC8}" srcOrd="2" destOrd="0" presId="urn:microsoft.com/office/officeart/2018/5/layout/CenteredIconLabelDescriptionList"/>
    <dgm:cxn modelId="{5FF921DF-25AB-4842-A845-11256EE77692}" type="presParOf" srcId="{2CA60FFB-2544-4988-8F9D-B7032A0F828A}" destId="{7BDEC116-6F92-4B7A-92CE-E1CE570AB4BF}" srcOrd="3" destOrd="0" presId="urn:microsoft.com/office/officeart/2018/5/layout/CenteredIconLabelDescriptionList"/>
    <dgm:cxn modelId="{FCFC333B-1DD9-43DE-AEE4-A35B5862C8B4}" type="presParOf" srcId="{2CA60FFB-2544-4988-8F9D-B7032A0F828A}" destId="{C17B3F07-66F3-490C-9CC5-CE6812E940F2}" srcOrd="4" destOrd="0" presId="urn:microsoft.com/office/officeart/2018/5/layout/CenteredIconLabelDescriptionList"/>
    <dgm:cxn modelId="{7BF0EC88-0C2B-43A4-9FB2-E274E23D426A}" type="presParOf" srcId="{307FD5F8-CCE0-4A69-A7C9-C31AAE005867}" destId="{48BDD812-28DE-486C-B967-5601C9EABB08}" srcOrd="5" destOrd="0" presId="urn:microsoft.com/office/officeart/2018/5/layout/CenteredIconLabelDescriptionList"/>
    <dgm:cxn modelId="{A412BF52-E112-4AB3-BED5-1E58C7D9BCA3}" type="presParOf" srcId="{307FD5F8-CCE0-4A69-A7C9-C31AAE005867}" destId="{2758B774-C6AD-42A1-AF8C-E95F082DD293}" srcOrd="6" destOrd="0" presId="urn:microsoft.com/office/officeart/2018/5/layout/CenteredIconLabelDescriptionList"/>
    <dgm:cxn modelId="{3D531B9A-9A38-474D-A459-2077D62D7517}" type="presParOf" srcId="{2758B774-C6AD-42A1-AF8C-E95F082DD293}" destId="{4A335E16-3230-482C-9C3A-DB8D32A28D8C}" srcOrd="0" destOrd="0" presId="urn:microsoft.com/office/officeart/2018/5/layout/CenteredIconLabelDescriptionList"/>
    <dgm:cxn modelId="{06E51BF0-B625-4CCF-B7DE-4F802EB4734E}" type="presParOf" srcId="{2758B774-C6AD-42A1-AF8C-E95F082DD293}" destId="{83E22C9D-647D-4F54-982E-6C878A3DE1F0}" srcOrd="1" destOrd="0" presId="urn:microsoft.com/office/officeart/2018/5/layout/CenteredIconLabelDescriptionList"/>
    <dgm:cxn modelId="{C9A4504A-8E41-4CEB-B2AE-75D442069D58}" type="presParOf" srcId="{2758B774-C6AD-42A1-AF8C-E95F082DD293}" destId="{2C8B0591-1BFB-4ADB-8E79-296FB3132AF3}" srcOrd="2" destOrd="0" presId="urn:microsoft.com/office/officeart/2018/5/layout/CenteredIconLabelDescriptionList"/>
    <dgm:cxn modelId="{7344BC72-EA66-45DE-A3FA-905A82329181}" type="presParOf" srcId="{2758B774-C6AD-42A1-AF8C-E95F082DD293}" destId="{7FCE677E-33EE-4438-8D58-80DC75A334B0}" srcOrd="3" destOrd="0" presId="urn:microsoft.com/office/officeart/2018/5/layout/CenteredIconLabelDescriptionList"/>
    <dgm:cxn modelId="{293C7241-EBB6-4BEB-BEA5-0E80C37A35EC}" type="presParOf" srcId="{2758B774-C6AD-42A1-AF8C-E95F082DD293}" destId="{3E6ED4A2-52A6-44D9-8CE6-BFAE67FB293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89C2A9-202B-4932-95A9-C822DB5A5ED7}"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D5121BC7-64D6-4AEC-8B5E-E158269359EE}">
      <dgm:prSet/>
      <dgm:spPr/>
      <dgm:t>
        <a:bodyPr/>
        <a:lstStyle/>
        <a:p>
          <a:r>
            <a:rPr lang="en-GB" b="1" dirty="0"/>
            <a:t>The Time-Cost Relationship:</a:t>
          </a:r>
          <a:endParaRPr lang="en-US" dirty="0"/>
        </a:p>
      </dgm:t>
    </dgm:pt>
    <dgm:pt modelId="{F3FD9CA9-59DB-452B-B6A2-8C68E0090342}" type="parTrans" cxnId="{65289553-D2D6-473D-A7A0-848DBF7F792C}">
      <dgm:prSet/>
      <dgm:spPr/>
      <dgm:t>
        <a:bodyPr/>
        <a:lstStyle/>
        <a:p>
          <a:endParaRPr lang="en-US"/>
        </a:p>
      </dgm:t>
    </dgm:pt>
    <dgm:pt modelId="{E6BE73A0-B78E-4C99-813B-0A97B3189A5D}" type="sibTrans" cxnId="{65289553-D2D6-473D-A7A0-848DBF7F792C}">
      <dgm:prSet/>
      <dgm:spPr/>
      <dgm:t>
        <a:bodyPr/>
        <a:lstStyle/>
        <a:p>
          <a:endParaRPr lang="en-US"/>
        </a:p>
      </dgm:t>
    </dgm:pt>
    <dgm:pt modelId="{5B82E016-80E5-40FD-BB96-E8B8F1EA9EAC}">
      <dgm:prSet/>
      <dgm:spPr/>
      <dgm:t>
        <a:bodyPr/>
        <a:lstStyle/>
        <a:p>
          <a:r>
            <a:rPr lang="en-GB"/>
            <a:t>Time isn't just duration—it's money</a:t>
          </a:r>
          <a:endParaRPr lang="en-US"/>
        </a:p>
      </dgm:t>
    </dgm:pt>
    <dgm:pt modelId="{4D2CE80C-3A32-4A73-BE2A-2CF79CAAC735}" type="parTrans" cxnId="{CBE3D807-E81D-4689-8A33-28D211BDE9C9}">
      <dgm:prSet/>
      <dgm:spPr/>
      <dgm:t>
        <a:bodyPr/>
        <a:lstStyle/>
        <a:p>
          <a:endParaRPr lang="en-US"/>
        </a:p>
      </dgm:t>
    </dgm:pt>
    <dgm:pt modelId="{DC7DE2AB-BA30-4BA5-B3D5-753C744A2FA0}" type="sibTrans" cxnId="{CBE3D807-E81D-4689-8A33-28D211BDE9C9}">
      <dgm:prSet/>
      <dgm:spPr/>
      <dgm:t>
        <a:bodyPr/>
        <a:lstStyle/>
        <a:p>
          <a:endParaRPr lang="en-US"/>
        </a:p>
      </dgm:t>
    </dgm:pt>
    <dgm:pt modelId="{C063BFBE-2B77-4A52-96A9-F66077126526}">
      <dgm:prSet/>
      <dgm:spPr/>
      <dgm:t>
        <a:bodyPr/>
        <a:lstStyle/>
        <a:p>
          <a:r>
            <a:rPr lang="en-GB"/>
            <a:t>Schedule changes ripple through entire projects</a:t>
          </a:r>
          <a:endParaRPr lang="en-US"/>
        </a:p>
      </dgm:t>
    </dgm:pt>
    <dgm:pt modelId="{38F181B4-5BAA-4622-9B84-CB5F2DECEDAC}" type="parTrans" cxnId="{FE83F636-C16B-49ED-8EAA-634C8E9945E8}">
      <dgm:prSet/>
      <dgm:spPr/>
      <dgm:t>
        <a:bodyPr/>
        <a:lstStyle/>
        <a:p>
          <a:endParaRPr lang="en-US"/>
        </a:p>
      </dgm:t>
    </dgm:pt>
    <dgm:pt modelId="{747D8C54-F337-4B18-8138-3DF508D48DD5}" type="sibTrans" cxnId="{FE83F636-C16B-49ED-8EAA-634C8E9945E8}">
      <dgm:prSet/>
      <dgm:spPr/>
      <dgm:t>
        <a:bodyPr/>
        <a:lstStyle/>
        <a:p>
          <a:endParaRPr lang="en-US"/>
        </a:p>
      </dgm:t>
    </dgm:pt>
    <dgm:pt modelId="{F7CA964C-595F-4B5A-9A61-FF4551CD17FE}">
      <dgm:prSet/>
      <dgm:spPr/>
      <dgm:t>
        <a:bodyPr/>
        <a:lstStyle/>
        <a:p>
          <a:r>
            <a:rPr lang="en-GB"/>
            <a:t>Understanding these dynamics = better decision making</a:t>
          </a:r>
          <a:endParaRPr lang="en-US"/>
        </a:p>
      </dgm:t>
    </dgm:pt>
    <dgm:pt modelId="{BA2A952C-E674-46C5-903A-012B8A46660A}" type="parTrans" cxnId="{CAD15F70-2A19-4BB8-90A4-13D887FA4C7B}">
      <dgm:prSet/>
      <dgm:spPr/>
      <dgm:t>
        <a:bodyPr/>
        <a:lstStyle/>
        <a:p>
          <a:endParaRPr lang="en-US"/>
        </a:p>
      </dgm:t>
    </dgm:pt>
    <dgm:pt modelId="{90C523C7-1C23-4140-9049-0201C2C2B744}" type="sibTrans" cxnId="{CAD15F70-2A19-4BB8-90A4-13D887FA4C7B}">
      <dgm:prSet/>
      <dgm:spPr/>
      <dgm:t>
        <a:bodyPr/>
        <a:lstStyle/>
        <a:p>
          <a:endParaRPr lang="en-US"/>
        </a:p>
      </dgm:t>
    </dgm:pt>
    <dgm:pt modelId="{069E1F74-3E92-4326-89C8-C15D9DD3E46A}">
      <dgm:prSet/>
      <dgm:spPr/>
      <dgm:t>
        <a:bodyPr/>
        <a:lstStyle/>
        <a:p>
          <a:r>
            <a:rPr lang="en-GB" b="1"/>
            <a:t>What is Time Intelligence?</a:t>
          </a:r>
          <a:endParaRPr lang="en-US"/>
        </a:p>
      </dgm:t>
    </dgm:pt>
    <dgm:pt modelId="{B89EE508-E158-4E59-936C-56641AD1CC7A}" type="parTrans" cxnId="{261528A5-B31E-431B-8535-9117E032DE78}">
      <dgm:prSet/>
      <dgm:spPr/>
      <dgm:t>
        <a:bodyPr/>
        <a:lstStyle/>
        <a:p>
          <a:endParaRPr lang="en-US"/>
        </a:p>
      </dgm:t>
    </dgm:pt>
    <dgm:pt modelId="{D3E64936-0574-41A1-9B6D-47CFBB8E9BE5}" type="sibTrans" cxnId="{261528A5-B31E-431B-8535-9117E032DE78}">
      <dgm:prSet/>
      <dgm:spPr/>
      <dgm:t>
        <a:bodyPr/>
        <a:lstStyle/>
        <a:p>
          <a:endParaRPr lang="en-US"/>
        </a:p>
      </dgm:t>
    </dgm:pt>
    <dgm:pt modelId="{CDE09086-7638-48AB-B194-01E5D65DE515}">
      <dgm:prSet/>
      <dgm:spPr/>
      <dgm:t>
        <a:bodyPr/>
        <a:lstStyle/>
        <a:p>
          <a:r>
            <a:rPr lang="en-GB" dirty="0" err="1"/>
            <a:t>Analyzing</a:t>
          </a:r>
          <a:r>
            <a:rPr lang="en-GB" dirty="0"/>
            <a:t> how schedules evolve from planning through execution</a:t>
          </a:r>
          <a:endParaRPr lang="en-US" dirty="0"/>
        </a:p>
      </dgm:t>
    </dgm:pt>
    <dgm:pt modelId="{1F09C109-052D-4727-9DA0-2543776FDCBE}" type="parTrans" cxnId="{B05EADCE-8CE3-48C0-84AC-60F3770E57A5}">
      <dgm:prSet/>
      <dgm:spPr/>
      <dgm:t>
        <a:bodyPr/>
        <a:lstStyle/>
        <a:p>
          <a:endParaRPr lang="en-US"/>
        </a:p>
      </dgm:t>
    </dgm:pt>
    <dgm:pt modelId="{F75D46F6-7430-45D1-ABB4-B5B91B49A6AF}" type="sibTrans" cxnId="{B05EADCE-8CE3-48C0-84AC-60F3770E57A5}">
      <dgm:prSet/>
      <dgm:spPr/>
      <dgm:t>
        <a:bodyPr/>
        <a:lstStyle/>
        <a:p>
          <a:endParaRPr lang="en-US"/>
        </a:p>
      </dgm:t>
    </dgm:pt>
    <dgm:pt modelId="{6524F5AD-ECDC-4647-88AA-7C9130DF3528}">
      <dgm:prSet/>
      <dgm:spPr/>
      <dgm:t>
        <a:bodyPr/>
        <a:lstStyle/>
        <a:p>
          <a:r>
            <a:rPr lang="en-GB"/>
            <a:t>Understanding WHY delays happen and WHAT they cost</a:t>
          </a:r>
          <a:endParaRPr lang="en-US"/>
        </a:p>
      </dgm:t>
    </dgm:pt>
    <dgm:pt modelId="{067B8D40-ACE1-41A0-B88C-06F7BDFF240F}" type="parTrans" cxnId="{8BDEDF14-0BF5-45F1-B910-27B363D73F7C}">
      <dgm:prSet/>
      <dgm:spPr/>
      <dgm:t>
        <a:bodyPr/>
        <a:lstStyle/>
        <a:p>
          <a:endParaRPr lang="en-US"/>
        </a:p>
      </dgm:t>
    </dgm:pt>
    <dgm:pt modelId="{9DCD9D39-B864-409F-83CA-250A419D47A3}" type="sibTrans" cxnId="{8BDEDF14-0BF5-45F1-B910-27B363D73F7C}">
      <dgm:prSet/>
      <dgm:spPr/>
      <dgm:t>
        <a:bodyPr/>
        <a:lstStyle/>
        <a:p>
          <a:endParaRPr lang="en-US"/>
        </a:p>
      </dgm:t>
    </dgm:pt>
    <dgm:pt modelId="{FC0F4CA6-602D-4DBD-89E3-7E4D36A9EB2C}">
      <dgm:prSet/>
      <dgm:spPr/>
      <dgm:t>
        <a:bodyPr/>
        <a:lstStyle/>
        <a:p>
          <a:r>
            <a:rPr lang="en-GB"/>
            <a:t>Predicting schedule performance based on patterns</a:t>
          </a:r>
          <a:endParaRPr lang="en-US"/>
        </a:p>
      </dgm:t>
    </dgm:pt>
    <dgm:pt modelId="{52F5DAE4-7801-4808-80B2-BE4A92EA408E}" type="parTrans" cxnId="{BADFCF07-9C45-4BC2-8AB9-F3EC7FDAE21C}">
      <dgm:prSet/>
      <dgm:spPr/>
      <dgm:t>
        <a:bodyPr/>
        <a:lstStyle/>
        <a:p>
          <a:endParaRPr lang="en-US"/>
        </a:p>
      </dgm:t>
    </dgm:pt>
    <dgm:pt modelId="{C530B4D4-EFAF-4763-B360-A447F7B3B4FE}" type="sibTrans" cxnId="{BADFCF07-9C45-4BC2-8AB9-F3EC7FDAE21C}">
      <dgm:prSet/>
      <dgm:spPr/>
      <dgm:t>
        <a:bodyPr/>
        <a:lstStyle/>
        <a:p>
          <a:endParaRPr lang="en-US"/>
        </a:p>
      </dgm:t>
    </dgm:pt>
    <dgm:pt modelId="{846D5E2D-0A9A-4F3F-92CF-BF802B8470D3}">
      <dgm:prSet/>
      <dgm:spPr/>
      <dgm:t>
        <a:bodyPr/>
        <a:lstStyle/>
        <a:p>
          <a:r>
            <a:rPr lang="en-GB"/>
            <a:t>Optimizing time-cost trade-offs</a:t>
          </a:r>
          <a:endParaRPr lang="en-US"/>
        </a:p>
      </dgm:t>
    </dgm:pt>
    <dgm:pt modelId="{F8E781B4-6039-45E3-9E73-53F35B5E12E2}" type="parTrans" cxnId="{CF77227F-9E52-4FCB-8F02-2AD9209A542F}">
      <dgm:prSet/>
      <dgm:spPr/>
      <dgm:t>
        <a:bodyPr/>
        <a:lstStyle/>
        <a:p>
          <a:endParaRPr lang="en-US"/>
        </a:p>
      </dgm:t>
    </dgm:pt>
    <dgm:pt modelId="{29FF9707-5A4C-49C9-B0E3-9FFEF9D949C3}" type="sibTrans" cxnId="{CF77227F-9E52-4FCB-8F02-2AD9209A542F}">
      <dgm:prSet/>
      <dgm:spPr/>
      <dgm:t>
        <a:bodyPr/>
        <a:lstStyle/>
        <a:p>
          <a:endParaRPr lang="en-US"/>
        </a:p>
      </dgm:t>
    </dgm:pt>
    <dgm:pt modelId="{7BF6C747-A4C2-4E70-AA28-45E18047E165}">
      <dgm:prSet/>
      <dgm:spPr/>
      <dgm:t>
        <a:bodyPr/>
        <a:lstStyle/>
        <a:p>
          <a:r>
            <a:rPr lang="en-GB" b="1"/>
            <a:t>Key Questions Time Intelligence Answers:</a:t>
          </a:r>
          <a:endParaRPr lang="en-US"/>
        </a:p>
      </dgm:t>
    </dgm:pt>
    <dgm:pt modelId="{D43BBCFA-57C7-453C-8FA7-FA45914D1B23}" type="parTrans" cxnId="{B1F17C4F-A508-4DC0-997C-4D15701DD6C6}">
      <dgm:prSet/>
      <dgm:spPr/>
      <dgm:t>
        <a:bodyPr/>
        <a:lstStyle/>
        <a:p>
          <a:endParaRPr lang="en-US"/>
        </a:p>
      </dgm:t>
    </dgm:pt>
    <dgm:pt modelId="{9DA42B98-8E7A-484D-9322-C3D32F816EEA}" type="sibTrans" cxnId="{B1F17C4F-A508-4DC0-997C-4D15701DD6C6}">
      <dgm:prSet/>
      <dgm:spPr/>
      <dgm:t>
        <a:bodyPr/>
        <a:lstStyle/>
        <a:p>
          <a:endParaRPr lang="en-US"/>
        </a:p>
      </dgm:t>
    </dgm:pt>
    <dgm:pt modelId="{CB9EBBDC-000F-4C73-AE78-8CAF8ACAE88A}">
      <dgm:prSet/>
      <dgm:spPr/>
      <dgm:t>
        <a:bodyPr/>
        <a:lstStyle/>
        <a:p>
          <a:r>
            <a:rPr lang="en-GB"/>
            <a:t>How does our current schedule compare to baseline?</a:t>
          </a:r>
          <a:endParaRPr lang="en-US"/>
        </a:p>
      </dgm:t>
    </dgm:pt>
    <dgm:pt modelId="{59CC45C1-9E4B-4132-BFD3-6B06A4D370BC}" type="parTrans" cxnId="{36A3C242-6A74-49E8-88B4-F989D060C9EF}">
      <dgm:prSet/>
      <dgm:spPr/>
      <dgm:t>
        <a:bodyPr/>
        <a:lstStyle/>
        <a:p>
          <a:endParaRPr lang="en-US"/>
        </a:p>
      </dgm:t>
    </dgm:pt>
    <dgm:pt modelId="{E28AF174-A9D7-4A01-AED1-B4F2E3338D8B}" type="sibTrans" cxnId="{36A3C242-6A74-49E8-88B4-F989D060C9EF}">
      <dgm:prSet/>
      <dgm:spPr/>
      <dgm:t>
        <a:bodyPr/>
        <a:lstStyle/>
        <a:p>
          <a:endParaRPr lang="en-US"/>
        </a:p>
      </dgm:t>
    </dgm:pt>
    <dgm:pt modelId="{2D917E88-E3C2-4F4E-8FA2-B6AE755C5B62}">
      <dgm:prSet/>
      <dgm:spPr/>
      <dgm:t>
        <a:bodyPr/>
        <a:lstStyle/>
        <a:p>
          <a:r>
            <a:rPr lang="en-GB"/>
            <a:t>What activities are trending toward delay?</a:t>
          </a:r>
          <a:endParaRPr lang="en-US"/>
        </a:p>
      </dgm:t>
    </dgm:pt>
    <dgm:pt modelId="{6F823D32-15B5-49EC-B915-28F070353139}" type="parTrans" cxnId="{75DC5F70-E87E-4AAD-894F-1B40C683500B}">
      <dgm:prSet/>
      <dgm:spPr/>
      <dgm:t>
        <a:bodyPr/>
        <a:lstStyle/>
        <a:p>
          <a:endParaRPr lang="en-US"/>
        </a:p>
      </dgm:t>
    </dgm:pt>
    <dgm:pt modelId="{AB3EE780-9DA3-45AA-B019-A48D0426A5CF}" type="sibTrans" cxnId="{75DC5F70-E87E-4AAD-894F-1B40C683500B}">
      <dgm:prSet/>
      <dgm:spPr/>
      <dgm:t>
        <a:bodyPr/>
        <a:lstStyle/>
        <a:p>
          <a:endParaRPr lang="en-US"/>
        </a:p>
      </dgm:t>
    </dgm:pt>
    <dgm:pt modelId="{97457720-C00C-494D-8582-2ADE56F155A0}">
      <dgm:prSet/>
      <dgm:spPr/>
      <dgm:t>
        <a:bodyPr/>
        <a:lstStyle/>
        <a:p>
          <a:r>
            <a:rPr lang="en-GB"/>
            <a:t>What's the cost impact of schedule compression?</a:t>
          </a:r>
          <a:endParaRPr lang="en-US"/>
        </a:p>
      </dgm:t>
    </dgm:pt>
    <dgm:pt modelId="{464F1AE3-0442-44E8-B36F-47343B8666D5}" type="parTrans" cxnId="{BF04377E-2951-4A9F-B9DB-B17392DB05D9}">
      <dgm:prSet/>
      <dgm:spPr/>
      <dgm:t>
        <a:bodyPr/>
        <a:lstStyle/>
        <a:p>
          <a:endParaRPr lang="en-US"/>
        </a:p>
      </dgm:t>
    </dgm:pt>
    <dgm:pt modelId="{9E1FAA0A-4A3E-4E76-8BCB-4ECD5C7B6826}" type="sibTrans" cxnId="{BF04377E-2951-4A9F-B9DB-B17392DB05D9}">
      <dgm:prSet/>
      <dgm:spPr/>
      <dgm:t>
        <a:bodyPr/>
        <a:lstStyle/>
        <a:p>
          <a:endParaRPr lang="en-US"/>
        </a:p>
      </dgm:t>
    </dgm:pt>
    <dgm:pt modelId="{CA29B0B5-E32B-4FBE-A660-465E78D7A4D6}">
      <dgm:prSet/>
      <dgm:spPr/>
      <dgm:t>
        <a:bodyPr/>
        <a:lstStyle/>
        <a:p>
          <a:r>
            <a:rPr lang="en-GB"/>
            <a:t>Which trade-offs offer best value?</a:t>
          </a:r>
          <a:endParaRPr lang="en-US"/>
        </a:p>
      </dgm:t>
    </dgm:pt>
    <dgm:pt modelId="{7A8AE245-69FD-4E0B-819F-89E71BA5508E}" type="parTrans" cxnId="{AC3B3873-77F6-49F6-BC50-04536EAD066A}">
      <dgm:prSet/>
      <dgm:spPr/>
      <dgm:t>
        <a:bodyPr/>
        <a:lstStyle/>
        <a:p>
          <a:endParaRPr lang="en-US"/>
        </a:p>
      </dgm:t>
    </dgm:pt>
    <dgm:pt modelId="{733CE4B5-B56B-4A75-89D6-AB911EE8510A}" type="sibTrans" cxnId="{AC3B3873-77F6-49F6-BC50-04536EAD066A}">
      <dgm:prSet/>
      <dgm:spPr/>
      <dgm:t>
        <a:bodyPr/>
        <a:lstStyle/>
        <a:p>
          <a:endParaRPr lang="en-US"/>
        </a:p>
      </dgm:t>
    </dgm:pt>
    <dgm:pt modelId="{92C8AAEA-16E5-454D-91E7-C43FA7C5813E}">
      <dgm:prSet/>
      <dgm:spPr/>
      <dgm:t>
        <a:bodyPr/>
        <a:lstStyle/>
        <a:p>
          <a:r>
            <a:rPr lang="en-GB"/>
            <a:t>What's the probability of meeting milestones?</a:t>
          </a:r>
          <a:endParaRPr lang="en-US"/>
        </a:p>
      </dgm:t>
    </dgm:pt>
    <dgm:pt modelId="{AE33C1FC-D436-4DC1-9051-4B9A0C40D62C}" type="parTrans" cxnId="{B80EAA68-E3FB-40E7-AB84-8F63C0DE2893}">
      <dgm:prSet/>
      <dgm:spPr/>
      <dgm:t>
        <a:bodyPr/>
        <a:lstStyle/>
        <a:p>
          <a:endParaRPr lang="en-US"/>
        </a:p>
      </dgm:t>
    </dgm:pt>
    <dgm:pt modelId="{A8C589B0-A266-4B4F-92BE-BFE2203B8944}" type="sibTrans" cxnId="{B80EAA68-E3FB-40E7-AB84-8F63C0DE2893}">
      <dgm:prSet/>
      <dgm:spPr/>
      <dgm:t>
        <a:bodyPr/>
        <a:lstStyle/>
        <a:p>
          <a:endParaRPr lang="en-US"/>
        </a:p>
      </dgm:t>
    </dgm:pt>
    <dgm:pt modelId="{E8ACAAB9-31C0-3E48-AA82-2AA211FA4058}" type="pres">
      <dgm:prSet presAssocID="{4589C2A9-202B-4932-95A9-C822DB5A5ED7}" presName="Name0" presStyleCnt="0">
        <dgm:presLayoutVars>
          <dgm:dir/>
          <dgm:animLvl val="lvl"/>
          <dgm:resizeHandles val="exact"/>
        </dgm:presLayoutVars>
      </dgm:prSet>
      <dgm:spPr/>
    </dgm:pt>
    <dgm:pt modelId="{089B4ADA-495D-7F49-8ACD-D5350E1BA498}" type="pres">
      <dgm:prSet presAssocID="{D5121BC7-64D6-4AEC-8B5E-E158269359EE}" presName="composite" presStyleCnt="0"/>
      <dgm:spPr/>
    </dgm:pt>
    <dgm:pt modelId="{E46065B1-AB7E-6B4D-8D12-86D3091BB845}" type="pres">
      <dgm:prSet presAssocID="{D5121BC7-64D6-4AEC-8B5E-E158269359EE}" presName="parTx" presStyleLbl="alignNode1" presStyleIdx="0" presStyleCnt="3">
        <dgm:presLayoutVars>
          <dgm:chMax val="0"/>
          <dgm:chPref val="0"/>
          <dgm:bulletEnabled val="1"/>
        </dgm:presLayoutVars>
      </dgm:prSet>
      <dgm:spPr/>
    </dgm:pt>
    <dgm:pt modelId="{4EE16D10-4EB0-3C4C-ACFC-D794CA33F4DC}" type="pres">
      <dgm:prSet presAssocID="{D5121BC7-64D6-4AEC-8B5E-E158269359EE}" presName="desTx" presStyleLbl="alignAccFollowNode1" presStyleIdx="0" presStyleCnt="3">
        <dgm:presLayoutVars>
          <dgm:bulletEnabled val="1"/>
        </dgm:presLayoutVars>
      </dgm:prSet>
      <dgm:spPr/>
    </dgm:pt>
    <dgm:pt modelId="{08FD0BF4-0BDA-6842-995E-B1A9EAF7D441}" type="pres">
      <dgm:prSet presAssocID="{E6BE73A0-B78E-4C99-813B-0A97B3189A5D}" presName="space" presStyleCnt="0"/>
      <dgm:spPr/>
    </dgm:pt>
    <dgm:pt modelId="{3EF6777B-7AC8-FE40-A1FE-152A41A494D4}" type="pres">
      <dgm:prSet presAssocID="{069E1F74-3E92-4326-89C8-C15D9DD3E46A}" presName="composite" presStyleCnt="0"/>
      <dgm:spPr/>
    </dgm:pt>
    <dgm:pt modelId="{AFF0E2AD-1CDC-B948-BDF4-7E2BF0C2C9A8}" type="pres">
      <dgm:prSet presAssocID="{069E1F74-3E92-4326-89C8-C15D9DD3E46A}" presName="parTx" presStyleLbl="alignNode1" presStyleIdx="1" presStyleCnt="3">
        <dgm:presLayoutVars>
          <dgm:chMax val="0"/>
          <dgm:chPref val="0"/>
          <dgm:bulletEnabled val="1"/>
        </dgm:presLayoutVars>
      </dgm:prSet>
      <dgm:spPr/>
    </dgm:pt>
    <dgm:pt modelId="{8A62E797-95A9-ED4F-86C2-5217EB254438}" type="pres">
      <dgm:prSet presAssocID="{069E1F74-3E92-4326-89C8-C15D9DD3E46A}" presName="desTx" presStyleLbl="alignAccFollowNode1" presStyleIdx="1" presStyleCnt="3">
        <dgm:presLayoutVars>
          <dgm:bulletEnabled val="1"/>
        </dgm:presLayoutVars>
      </dgm:prSet>
      <dgm:spPr/>
    </dgm:pt>
    <dgm:pt modelId="{CF4A8EB6-F2D0-0B4C-A152-7E2D9FBAB5F3}" type="pres">
      <dgm:prSet presAssocID="{D3E64936-0574-41A1-9B6D-47CFBB8E9BE5}" presName="space" presStyleCnt="0"/>
      <dgm:spPr/>
    </dgm:pt>
    <dgm:pt modelId="{F8D91F69-02DD-BD4F-AADC-62495B93ECC1}" type="pres">
      <dgm:prSet presAssocID="{7BF6C747-A4C2-4E70-AA28-45E18047E165}" presName="composite" presStyleCnt="0"/>
      <dgm:spPr/>
    </dgm:pt>
    <dgm:pt modelId="{AAACF960-7BEA-AB4F-A6AF-48F3D316A8A1}" type="pres">
      <dgm:prSet presAssocID="{7BF6C747-A4C2-4E70-AA28-45E18047E165}" presName="parTx" presStyleLbl="alignNode1" presStyleIdx="2" presStyleCnt="3">
        <dgm:presLayoutVars>
          <dgm:chMax val="0"/>
          <dgm:chPref val="0"/>
          <dgm:bulletEnabled val="1"/>
        </dgm:presLayoutVars>
      </dgm:prSet>
      <dgm:spPr/>
    </dgm:pt>
    <dgm:pt modelId="{72E8E541-A900-B24B-98AB-281F44B09FCC}" type="pres">
      <dgm:prSet presAssocID="{7BF6C747-A4C2-4E70-AA28-45E18047E165}" presName="desTx" presStyleLbl="alignAccFollowNode1" presStyleIdx="2" presStyleCnt="3">
        <dgm:presLayoutVars>
          <dgm:bulletEnabled val="1"/>
        </dgm:presLayoutVars>
      </dgm:prSet>
      <dgm:spPr/>
    </dgm:pt>
  </dgm:ptLst>
  <dgm:cxnLst>
    <dgm:cxn modelId="{BADFCF07-9C45-4BC2-8AB9-F3EC7FDAE21C}" srcId="{069E1F74-3E92-4326-89C8-C15D9DD3E46A}" destId="{FC0F4CA6-602D-4DBD-89E3-7E4D36A9EB2C}" srcOrd="2" destOrd="0" parTransId="{52F5DAE4-7801-4808-80B2-BE4A92EA408E}" sibTransId="{C530B4D4-EFAF-4763-B360-A447F7B3B4FE}"/>
    <dgm:cxn modelId="{CBE3D807-E81D-4689-8A33-28D211BDE9C9}" srcId="{D5121BC7-64D6-4AEC-8B5E-E158269359EE}" destId="{5B82E016-80E5-40FD-BB96-E8B8F1EA9EAC}" srcOrd="0" destOrd="0" parTransId="{4D2CE80C-3A32-4A73-BE2A-2CF79CAAC735}" sibTransId="{DC7DE2AB-BA30-4BA5-B3D5-753C744A2FA0}"/>
    <dgm:cxn modelId="{8BDEDF14-0BF5-45F1-B910-27B363D73F7C}" srcId="{069E1F74-3E92-4326-89C8-C15D9DD3E46A}" destId="{6524F5AD-ECDC-4647-88AA-7C9130DF3528}" srcOrd="1" destOrd="0" parTransId="{067B8D40-ACE1-41A0-B88C-06F7BDFF240F}" sibTransId="{9DCD9D39-B864-409F-83CA-250A419D47A3}"/>
    <dgm:cxn modelId="{2F0FE416-F14E-594C-8DEA-1DC02FC96CF5}" type="presOf" srcId="{2D917E88-E3C2-4F4E-8FA2-B6AE755C5B62}" destId="{72E8E541-A900-B24B-98AB-281F44B09FCC}" srcOrd="0" destOrd="1" presId="urn:microsoft.com/office/officeart/2005/8/layout/hList1"/>
    <dgm:cxn modelId="{C1458E29-0D4E-0F4F-878A-9DD8BAC4BCFD}" type="presOf" srcId="{97457720-C00C-494D-8582-2ADE56F155A0}" destId="{72E8E541-A900-B24B-98AB-281F44B09FCC}" srcOrd="0" destOrd="2" presId="urn:microsoft.com/office/officeart/2005/8/layout/hList1"/>
    <dgm:cxn modelId="{F9A9A22C-FB0A-8C4D-A5F9-BBEFEC2974CD}" type="presOf" srcId="{6524F5AD-ECDC-4647-88AA-7C9130DF3528}" destId="{8A62E797-95A9-ED4F-86C2-5217EB254438}" srcOrd="0" destOrd="1" presId="urn:microsoft.com/office/officeart/2005/8/layout/hList1"/>
    <dgm:cxn modelId="{FE83F636-C16B-49ED-8EAA-634C8E9945E8}" srcId="{D5121BC7-64D6-4AEC-8B5E-E158269359EE}" destId="{C063BFBE-2B77-4A52-96A9-F66077126526}" srcOrd="1" destOrd="0" parTransId="{38F181B4-5BAA-4622-9B84-CB5F2DECEDAC}" sibTransId="{747D8C54-F337-4B18-8138-3DF508D48DD5}"/>
    <dgm:cxn modelId="{DA328437-056F-3B47-AA9A-D0DD70485F80}" type="presOf" srcId="{FC0F4CA6-602D-4DBD-89E3-7E4D36A9EB2C}" destId="{8A62E797-95A9-ED4F-86C2-5217EB254438}" srcOrd="0" destOrd="2" presId="urn:microsoft.com/office/officeart/2005/8/layout/hList1"/>
    <dgm:cxn modelId="{36A3C242-6A74-49E8-88B4-F989D060C9EF}" srcId="{7BF6C747-A4C2-4E70-AA28-45E18047E165}" destId="{CB9EBBDC-000F-4C73-AE78-8CAF8ACAE88A}" srcOrd="0" destOrd="0" parTransId="{59CC45C1-9E4B-4132-BFD3-6B06A4D370BC}" sibTransId="{E28AF174-A9D7-4A01-AED1-B4F2E3338D8B}"/>
    <dgm:cxn modelId="{B1F17C4F-A508-4DC0-997C-4D15701DD6C6}" srcId="{4589C2A9-202B-4932-95A9-C822DB5A5ED7}" destId="{7BF6C747-A4C2-4E70-AA28-45E18047E165}" srcOrd="2" destOrd="0" parTransId="{D43BBCFA-57C7-453C-8FA7-FA45914D1B23}" sibTransId="{9DA42B98-8E7A-484D-9322-C3D32F816EEA}"/>
    <dgm:cxn modelId="{65289553-D2D6-473D-A7A0-848DBF7F792C}" srcId="{4589C2A9-202B-4932-95A9-C822DB5A5ED7}" destId="{D5121BC7-64D6-4AEC-8B5E-E158269359EE}" srcOrd="0" destOrd="0" parTransId="{F3FD9CA9-59DB-452B-B6A2-8C68E0090342}" sibTransId="{E6BE73A0-B78E-4C99-813B-0A97B3189A5D}"/>
    <dgm:cxn modelId="{621C0458-2001-6849-A7E4-5C666668615F}" type="presOf" srcId="{5B82E016-80E5-40FD-BB96-E8B8F1EA9EAC}" destId="{4EE16D10-4EB0-3C4C-ACFC-D794CA33F4DC}" srcOrd="0" destOrd="0" presId="urn:microsoft.com/office/officeart/2005/8/layout/hList1"/>
    <dgm:cxn modelId="{B80EAA68-E3FB-40E7-AB84-8F63C0DE2893}" srcId="{7BF6C747-A4C2-4E70-AA28-45E18047E165}" destId="{92C8AAEA-16E5-454D-91E7-C43FA7C5813E}" srcOrd="4" destOrd="0" parTransId="{AE33C1FC-D436-4DC1-9051-4B9A0C40D62C}" sibTransId="{A8C589B0-A266-4B4F-92BE-BFE2203B8944}"/>
    <dgm:cxn modelId="{20B2BC6C-2815-FF46-80EB-03E5E311B544}" type="presOf" srcId="{CB9EBBDC-000F-4C73-AE78-8CAF8ACAE88A}" destId="{72E8E541-A900-B24B-98AB-281F44B09FCC}" srcOrd="0" destOrd="0" presId="urn:microsoft.com/office/officeart/2005/8/layout/hList1"/>
    <dgm:cxn modelId="{CAD15F70-2A19-4BB8-90A4-13D887FA4C7B}" srcId="{D5121BC7-64D6-4AEC-8B5E-E158269359EE}" destId="{F7CA964C-595F-4B5A-9A61-FF4551CD17FE}" srcOrd="2" destOrd="0" parTransId="{BA2A952C-E674-46C5-903A-012B8A46660A}" sibTransId="{90C523C7-1C23-4140-9049-0201C2C2B744}"/>
    <dgm:cxn modelId="{75DC5F70-E87E-4AAD-894F-1B40C683500B}" srcId="{7BF6C747-A4C2-4E70-AA28-45E18047E165}" destId="{2D917E88-E3C2-4F4E-8FA2-B6AE755C5B62}" srcOrd="1" destOrd="0" parTransId="{6F823D32-15B5-49EC-B915-28F070353139}" sibTransId="{AB3EE780-9DA3-45AA-B019-A48D0426A5CF}"/>
    <dgm:cxn modelId="{AC3B3873-77F6-49F6-BC50-04536EAD066A}" srcId="{7BF6C747-A4C2-4E70-AA28-45E18047E165}" destId="{CA29B0B5-E32B-4FBE-A660-465E78D7A4D6}" srcOrd="3" destOrd="0" parTransId="{7A8AE245-69FD-4E0B-819F-89E71BA5508E}" sibTransId="{733CE4B5-B56B-4A75-89D6-AB911EE8510A}"/>
    <dgm:cxn modelId="{C138457A-15EA-A74E-8F65-16988099999F}" type="presOf" srcId="{7BF6C747-A4C2-4E70-AA28-45E18047E165}" destId="{AAACF960-7BEA-AB4F-A6AF-48F3D316A8A1}" srcOrd="0" destOrd="0" presId="urn:microsoft.com/office/officeart/2005/8/layout/hList1"/>
    <dgm:cxn modelId="{BF04377E-2951-4A9F-B9DB-B17392DB05D9}" srcId="{7BF6C747-A4C2-4E70-AA28-45E18047E165}" destId="{97457720-C00C-494D-8582-2ADE56F155A0}" srcOrd="2" destOrd="0" parTransId="{464F1AE3-0442-44E8-B36F-47343B8666D5}" sibTransId="{9E1FAA0A-4A3E-4E76-8BCB-4ECD5C7B6826}"/>
    <dgm:cxn modelId="{CF77227F-9E52-4FCB-8F02-2AD9209A542F}" srcId="{069E1F74-3E92-4326-89C8-C15D9DD3E46A}" destId="{846D5E2D-0A9A-4F3F-92CF-BF802B8470D3}" srcOrd="3" destOrd="0" parTransId="{F8E781B4-6039-45E3-9E73-53F35B5E12E2}" sibTransId="{29FF9707-5A4C-49C9-B0E3-9FFEF9D949C3}"/>
    <dgm:cxn modelId="{363B3B88-A1B1-224F-88C5-D1615F941BE2}" type="presOf" srcId="{C063BFBE-2B77-4A52-96A9-F66077126526}" destId="{4EE16D10-4EB0-3C4C-ACFC-D794CA33F4DC}" srcOrd="0" destOrd="1" presId="urn:microsoft.com/office/officeart/2005/8/layout/hList1"/>
    <dgm:cxn modelId="{5A016788-7BB4-CC4D-8378-9E7FF0252358}" type="presOf" srcId="{92C8AAEA-16E5-454D-91E7-C43FA7C5813E}" destId="{72E8E541-A900-B24B-98AB-281F44B09FCC}" srcOrd="0" destOrd="4" presId="urn:microsoft.com/office/officeart/2005/8/layout/hList1"/>
    <dgm:cxn modelId="{986E3691-CEA4-6444-91D6-0D9C075A78C5}" type="presOf" srcId="{D5121BC7-64D6-4AEC-8B5E-E158269359EE}" destId="{E46065B1-AB7E-6B4D-8D12-86D3091BB845}" srcOrd="0" destOrd="0" presId="urn:microsoft.com/office/officeart/2005/8/layout/hList1"/>
    <dgm:cxn modelId="{247A429C-1DC4-CE49-941D-77F3A690BE2F}" type="presOf" srcId="{069E1F74-3E92-4326-89C8-C15D9DD3E46A}" destId="{AFF0E2AD-1CDC-B948-BDF4-7E2BF0C2C9A8}" srcOrd="0" destOrd="0" presId="urn:microsoft.com/office/officeart/2005/8/layout/hList1"/>
    <dgm:cxn modelId="{261528A5-B31E-431B-8535-9117E032DE78}" srcId="{4589C2A9-202B-4932-95A9-C822DB5A5ED7}" destId="{069E1F74-3E92-4326-89C8-C15D9DD3E46A}" srcOrd="1" destOrd="0" parTransId="{B89EE508-E158-4E59-936C-56641AD1CC7A}" sibTransId="{D3E64936-0574-41A1-9B6D-47CFBB8E9BE5}"/>
    <dgm:cxn modelId="{85F6F6AE-3C25-BB49-B994-6172B066EAF8}" type="presOf" srcId="{F7CA964C-595F-4B5A-9A61-FF4551CD17FE}" destId="{4EE16D10-4EB0-3C4C-ACFC-D794CA33F4DC}" srcOrd="0" destOrd="2" presId="urn:microsoft.com/office/officeart/2005/8/layout/hList1"/>
    <dgm:cxn modelId="{8F298CBB-4433-8D41-8B35-0194A93A3F1A}" type="presOf" srcId="{CA29B0B5-E32B-4FBE-A660-465E78D7A4D6}" destId="{72E8E541-A900-B24B-98AB-281F44B09FCC}" srcOrd="0" destOrd="3" presId="urn:microsoft.com/office/officeart/2005/8/layout/hList1"/>
    <dgm:cxn modelId="{AEA1D6BF-5A39-5C4F-A4E1-16090ADFDA32}" type="presOf" srcId="{4589C2A9-202B-4932-95A9-C822DB5A5ED7}" destId="{E8ACAAB9-31C0-3E48-AA82-2AA211FA4058}" srcOrd="0" destOrd="0" presId="urn:microsoft.com/office/officeart/2005/8/layout/hList1"/>
    <dgm:cxn modelId="{4C9DF2C0-B22F-314B-918E-A25681B6424B}" type="presOf" srcId="{846D5E2D-0A9A-4F3F-92CF-BF802B8470D3}" destId="{8A62E797-95A9-ED4F-86C2-5217EB254438}" srcOrd="0" destOrd="3" presId="urn:microsoft.com/office/officeart/2005/8/layout/hList1"/>
    <dgm:cxn modelId="{B05EADCE-8CE3-48C0-84AC-60F3770E57A5}" srcId="{069E1F74-3E92-4326-89C8-C15D9DD3E46A}" destId="{CDE09086-7638-48AB-B194-01E5D65DE515}" srcOrd="0" destOrd="0" parTransId="{1F09C109-052D-4727-9DA0-2543776FDCBE}" sibTransId="{F75D46F6-7430-45D1-ABB4-B5B91B49A6AF}"/>
    <dgm:cxn modelId="{03BD0BFB-CBE8-844F-A98D-C7741473D000}" type="presOf" srcId="{CDE09086-7638-48AB-B194-01E5D65DE515}" destId="{8A62E797-95A9-ED4F-86C2-5217EB254438}" srcOrd="0" destOrd="0" presId="urn:microsoft.com/office/officeart/2005/8/layout/hList1"/>
    <dgm:cxn modelId="{E437CB8F-1258-D149-B781-9A3ECBEE994C}" type="presParOf" srcId="{E8ACAAB9-31C0-3E48-AA82-2AA211FA4058}" destId="{089B4ADA-495D-7F49-8ACD-D5350E1BA498}" srcOrd="0" destOrd="0" presId="urn:microsoft.com/office/officeart/2005/8/layout/hList1"/>
    <dgm:cxn modelId="{E39AACB6-C4FD-0646-B73B-24276BD5252C}" type="presParOf" srcId="{089B4ADA-495D-7F49-8ACD-D5350E1BA498}" destId="{E46065B1-AB7E-6B4D-8D12-86D3091BB845}" srcOrd="0" destOrd="0" presId="urn:microsoft.com/office/officeart/2005/8/layout/hList1"/>
    <dgm:cxn modelId="{9E0DAD52-2858-304A-ACD8-329657C46D4E}" type="presParOf" srcId="{089B4ADA-495D-7F49-8ACD-D5350E1BA498}" destId="{4EE16D10-4EB0-3C4C-ACFC-D794CA33F4DC}" srcOrd="1" destOrd="0" presId="urn:microsoft.com/office/officeart/2005/8/layout/hList1"/>
    <dgm:cxn modelId="{93090D1F-D4DE-6C49-8F17-A831E506131C}" type="presParOf" srcId="{E8ACAAB9-31C0-3E48-AA82-2AA211FA4058}" destId="{08FD0BF4-0BDA-6842-995E-B1A9EAF7D441}" srcOrd="1" destOrd="0" presId="urn:microsoft.com/office/officeart/2005/8/layout/hList1"/>
    <dgm:cxn modelId="{7E79DA98-C97D-C342-8B9A-DBC96357DECD}" type="presParOf" srcId="{E8ACAAB9-31C0-3E48-AA82-2AA211FA4058}" destId="{3EF6777B-7AC8-FE40-A1FE-152A41A494D4}" srcOrd="2" destOrd="0" presId="urn:microsoft.com/office/officeart/2005/8/layout/hList1"/>
    <dgm:cxn modelId="{0CEA96EA-8040-6E4B-A15A-FE2F1EF0C2C4}" type="presParOf" srcId="{3EF6777B-7AC8-FE40-A1FE-152A41A494D4}" destId="{AFF0E2AD-1CDC-B948-BDF4-7E2BF0C2C9A8}" srcOrd="0" destOrd="0" presId="urn:microsoft.com/office/officeart/2005/8/layout/hList1"/>
    <dgm:cxn modelId="{9FFB6772-52CA-3047-8F37-C30AC3994DE3}" type="presParOf" srcId="{3EF6777B-7AC8-FE40-A1FE-152A41A494D4}" destId="{8A62E797-95A9-ED4F-86C2-5217EB254438}" srcOrd="1" destOrd="0" presId="urn:microsoft.com/office/officeart/2005/8/layout/hList1"/>
    <dgm:cxn modelId="{804A257D-EFB6-8C45-BA5A-846F9E93C6E9}" type="presParOf" srcId="{E8ACAAB9-31C0-3E48-AA82-2AA211FA4058}" destId="{CF4A8EB6-F2D0-0B4C-A152-7E2D9FBAB5F3}" srcOrd="3" destOrd="0" presId="urn:microsoft.com/office/officeart/2005/8/layout/hList1"/>
    <dgm:cxn modelId="{910AD87C-100D-984C-8015-A4DED9C07B45}" type="presParOf" srcId="{E8ACAAB9-31C0-3E48-AA82-2AA211FA4058}" destId="{F8D91F69-02DD-BD4F-AADC-62495B93ECC1}" srcOrd="4" destOrd="0" presId="urn:microsoft.com/office/officeart/2005/8/layout/hList1"/>
    <dgm:cxn modelId="{133A142E-0B0B-2242-83B9-E33D41496B89}" type="presParOf" srcId="{F8D91F69-02DD-BD4F-AADC-62495B93ECC1}" destId="{AAACF960-7BEA-AB4F-A6AF-48F3D316A8A1}" srcOrd="0" destOrd="0" presId="urn:microsoft.com/office/officeart/2005/8/layout/hList1"/>
    <dgm:cxn modelId="{AC5E7D04-0C65-324C-B673-40CE5013D84F}" type="presParOf" srcId="{F8D91F69-02DD-BD4F-AADC-62495B93ECC1}" destId="{72E8E541-A900-B24B-98AB-281F44B09F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7FEC55-B463-4C60-BCF1-F98D0A95D1F4}"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759E6A1B-96A5-4746-A959-8C9ACAE7A4CB}">
      <dgm:prSet/>
      <dgm:spPr/>
      <dgm:t>
        <a:bodyPr/>
        <a:lstStyle/>
        <a:p>
          <a:pPr>
            <a:lnSpc>
              <a:spcPct val="100000"/>
            </a:lnSpc>
            <a:defRPr b="1"/>
          </a:pPr>
          <a:r>
            <a:rPr lang="en-GB"/>
            <a:t>Traditional approach:</a:t>
          </a:r>
          <a:endParaRPr lang="en-US"/>
        </a:p>
      </dgm:t>
    </dgm:pt>
    <dgm:pt modelId="{2661C5BA-D5BF-4A5C-B8F1-8980F9890027}" type="parTrans" cxnId="{8F12ADCB-7B7C-4242-9341-668A5BC84DB9}">
      <dgm:prSet/>
      <dgm:spPr/>
      <dgm:t>
        <a:bodyPr/>
        <a:lstStyle/>
        <a:p>
          <a:endParaRPr lang="en-US"/>
        </a:p>
      </dgm:t>
    </dgm:pt>
    <dgm:pt modelId="{D54AD35D-B1BF-476F-96AD-B35BD20779D2}" type="sibTrans" cxnId="{8F12ADCB-7B7C-4242-9341-668A5BC84DB9}">
      <dgm:prSet/>
      <dgm:spPr/>
      <dgm:t>
        <a:bodyPr/>
        <a:lstStyle/>
        <a:p>
          <a:endParaRPr lang="en-US"/>
        </a:p>
      </dgm:t>
    </dgm:pt>
    <dgm:pt modelId="{EED8F793-EDA6-4377-BB59-A065FE984F91}">
      <dgm:prSet/>
      <dgm:spPr/>
      <dgm:t>
        <a:bodyPr/>
        <a:lstStyle/>
        <a:p>
          <a:pPr>
            <a:lnSpc>
              <a:spcPct val="100000"/>
            </a:lnSpc>
          </a:pPr>
          <a:r>
            <a:rPr lang="en-GB"/>
            <a:t>Compare baseline vs. current schedule manually</a:t>
          </a:r>
          <a:endParaRPr lang="en-US"/>
        </a:p>
      </dgm:t>
    </dgm:pt>
    <dgm:pt modelId="{37EA2622-B482-45A9-A88E-7C998BCE4A48}" type="parTrans" cxnId="{EF3814D7-F59D-4794-B7D1-2B21CF7829D5}">
      <dgm:prSet/>
      <dgm:spPr/>
      <dgm:t>
        <a:bodyPr/>
        <a:lstStyle/>
        <a:p>
          <a:endParaRPr lang="en-US"/>
        </a:p>
      </dgm:t>
    </dgm:pt>
    <dgm:pt modelId="{7E3B3623-8265-4930-BF2B-28DF5D0598D9}" type="sibTrans" cxnId="{EF3814D7-F59D-4794-B7D1-2B21CF7829D5}">
      <dgm:prSet/>
      <dgm:spPr/>
      <dgm:t>
        <a:bodyPr/>
        <a:lstStyle/>
        <a:p>
          <a:endParaRPr lang="en-US"/>
        </a:p>
      </dgm:t>
    </dgm:pt>
    <dgm:pt modelId="{AB303F0B-CA9B-4397-AFD7-B3347D59B0DD}">
      <dgm:prSet/>
      <dgm:spPr/>
      <dgm:t>
        <a:bodyPr/>
        <a:lstStyle/>
        <a:p>
          <a:pPr>
            <a:lnSpc>
              <a:spcPct val="100000"/>
            </a:lnSpc>
          </a:pPr>
          <a:r>
            <a:rPr lang="en-GB"/>
            <a:t>Identify delays after they've happened</a:t>
          </a:r>
          <a:endParaRPr lang="en-US"/>
        </a:p>
      </dgm:t>
    </dgm:pt>
    <dgm:pt modelId="{9719FA65-0664-4B36-904D-2F68F2338985}" type="parTrans" cxnId="{C9B4FA6A-3805-436F-AF3E-F41D95DFB6BE}">
      <dgm:prSet/>
      <dgm:spPr/>
      <dgm:t>
        <a:bodyPr/>
        <a:lstStyle/>
        <a:p>
          <a:endParaRPr lang="en-US"/>
        </a:p>
      </dgm:t>
    </dgm:pt>
    <dgm:pt modelId="{AFC4B183-CA26-4A17-B6BE-E8E39C162ED1}" type="sibTrans" cxnId="{C9B4FA6A-3805-436F-AF3E-F41D95DFB6BE}">
      <dgm:prSet/>
      <dgm:spPr/>
      <dgm:t>
        <a:bodyPr/>
        <a:lstStyle/>
        <a:p>
          <a:endParaRPr lang="en-US"/>
        </a:p>
      </dgm:t>
    </dgm:pt>
    <dgm:pt modelId="{3497363F-AE43-484E-A8D5-29F2F4387524}">
      <dgm:prSet/>
      <dgm:spPr/>
      <dgm:t>
        <a:bodyPr/>
        <a:lstStyle/>
        <a:p>
          <a:pPr>
            <a:lnSpc>
              <a:spcPct val="100000"/>
            </a:lnSpc>
          </a:pPr>
          <a:r>
            <a:rPr lang="en-GB"/>
            <a:t>React to problems rather than anticipate</a:t>
          </a:r>
          <a:endParaRPr lang="en-US"/>
        </a:p>
      </dgm:t>
    </dgm:pt>
    <dgm:pt modelId="{E41078DB-52B8-4FE3-8A50-AC6E4BF167CD}" type="parTrans" cxnId="{CCED3687-78F1-48E7-A531-1DEC5182293D}">
      <dgm:prSet/>
      <dgm:spPr/>
      <dgm:t>
        <a:bodyPr/>
        <a:lstStyle/>
        <a:p>
          <a:endParaRPr lang="en-US"/>
        </a:p>
      </dgm:t>
    </dgm:pt>
    <dgm:pt modelId="{1584D88B-552B-46F1-BCA5-BBB1D71CAC26}" type="sibTrans" cxnId="{CCED3687-78F1-48E7-A531-1DEC5182293D}">
      <dgm:prSet/>
      <dgm:spPr/>
      <dgm:t>
        <a:bodyPr/>
        <a:lstStyle/>
        <a:p>
          <a:endParaRPr lang="en-US"/>
        </a:p>
      </dgm:t>
    </dgm:pt>
    <dgm:pt modelId="{809C08D4-B6CA-49E2-82F7-B228D517C40D}">
      <dgm:prSet/>
      <dgm:spPr/>
      <dgm:t>
        <a:bodyPr/>
        <a:lstStyle/>
        <a:p>
          <a:pPr>
            <a:lnSpc>
              <a:spcPct val="100000"/>
            </a:lnSpc>
            <a:defRPr b="1"/>
          </a:pPr>
          <a:r>
            <a:rPr lang="en-GB"/>
            <a:t>Intelligent approach:</a:t>
          </a:r>
          <a:endParaRPr lang="en-US"/>
        </a:p>
      </dgm:t>
    </dgm:pt>
    <dgm:pt modelId="{31278C99-E51E-458C-A1E8-F6F98DD2749F}" type="parTrans" cxnId="{E51480B9-96E1-4198-8C93-58714821F721}">
      <dgm:prSet/>
      <dgm:spPr/>
      <dgm:t>
        <a:bodyPr/>
        <a:lstStyle/>
        <a:p>
          <a:endParaRPr lang="en-US"/>
        </a:p>
      </dgm:t>
    </dgm:pt>
    <dgm:pt modelId="{E2A1E341-C653-4FE7-A00A-B7258BFAAEC7}" type="sibTrans" cxnId="{E51480B9-96E1-4198-8C93-58714821F721}">
      <dgm:prSet/>
      <dgm:spPr/>
      <dgm:t>
        <a:bodyPr/>
        <a:lstStyle/>
        <a:p>
          <a:endParaRPr lang="en-US"/>
        </a:p>
      </dgm:t>
    </dgm:pt>
    <dgm:pt modelId="{E609EDAE-39DD-445B-B269-B7E68EE08469}">
      <dgm:prSet/>
      <dgm:spPr/>
      <dgm:t>
        <a:bodyPr/>
        <a:lstStyle/>
        <a:p>
          <a:pPr>
            <a:lnSpc>
              <a:spcPct val="100000"/>
            </a:lnSpc>
          </a:pPr>
          <a:r>
            <a:rPr lang="en-GB"/>
            <a:t>Automated schedule comparison at multiple points</a:t>
          </a:r>
          <a:endParaRPr lang="en-US"/>
        </a:p>
      </dgm:t>
    </dgm:pt>
    <dgm:pt modelId="{E3DF5827-5D36-47CE-8C3C-4D83879DAF36}" type="parTrans" cxnId="{A2F04710-C68C-471E-8272-9DC47AD872BC}">
      <dgm:prSet/>
      <dgm:spPr/>
      <dgm:t>
        <a:bodyPr/>
        <a:lstStyle/>
        <a:p>
          <a:endParaRPr lang="en-US"/>
        </a:p>
      </dgm:t>
    </dgm:pt>
    <dgm:pt modelId="{DCA6B673-FB51-45A3-B62D-27ADE3777C79}" type="sibTrans" cxnId="{A2F04710-C68C-471E-8272-9DC47AD872BC}">
      <dgm:prSet/>
      <dgm:spPr/>
      <dgm:t>
        <a:bodyPr/>
        <a:lstStyle/>
        <a:p>
          <a:endParaRPr lang="en-US"/>
        </a:p>
      </dgm:t>
    </dgm:pt>
    <dgm:pt modelId="{9E926DB2-704A-430C-9584-DDFBD1285905}">
      <dgm:prSet/>
      <dgm:spPr/>
      <dgm:t>
        <a:bodyPr/>
        <a:lstStyle/>
        <a:p>
          <a:pPr>
            <a:lnSpc>
              <a:spcPct val="100000"/>
            </a:lnSpc>
          </a:pPr>
          <a:r>
            <a:rPr lang="en-GB"/>
            <a:t>Early warning indicators</a:t>
          </a:r>
          <a:endParaRPr lang="en-US"/>
        </a:p>
      </dgm:t>
    </dgm:pt>
    <dgm:pt modelId="{A4DDD1FC-3FAF-47B3-A5F8-92D67405B472}" type="parTrans" cxnId="{F3563E6C-47CA-44B4-BE0A-C7DEF023D22D}">
      <dgm:prSet/>
      <dgm:spPr/>
      <dgm:t>
        <a:bodyPr/>
        <a:lstStyle/>
        <a:p>
          <a:endParaRPr lang="en-US"/>
        </a:p>
      </dgm:t>
    </dgm:pt>
    <dgm:pt modelId="{89B0DF48-F1E0-4550-A8E8-CC43DB349BFF}" type="sibTrans" cxnId="{F3563E6C-47CA-44B4-BE0A-C7DEF023D22D}">
      <dgm:prSet/>
      <dgm:spPr/>
      <dgm:t>
        <a:bodyPr/>
        <a:lstStyle/>
        <a:p>
          <a:endParaRPr lang="en-US"/>
        </a:p>
      </dgm:t>
    </dgm:pt>
    <dgm:pt modelId="{F80DF9A6-528B-4B8E-AD2A-85320F5F11B7}">
      <dgm:prSet/>
      <dgm:spPr/>
      <dgm:t>
        <a:bodyPr/>
        <a:lstStyle/>
        <a:p>
          <a:pPr>
            <a:lnSpc>
              <a:spcPct val="100000"/>
            </a:lnSpc>
          </a:pPr>
          <a:r>
            <a:rPr lang="en-GB"/>
            <a:t>Cost implications calculated automatically</a:t>
          </a:r>
          <a:endParaRPr lang="en-US"/>
        </a:p>
      </dgm:t>
    </dgm:pt>
    <dgm:pt modelId="{94E6A198-B014-4BDC-A96B-EEAA0B376F26}" type="parTrans" cxnId="{01A90DB1-04E1-4889-800B-FB356FE41ECF}">
      <dgm:prSet/>
      <dgm:spPr/>
      <dgm:t>
        <a:bodyPr/>
        <a:lstStyle/>
        <a:p>
          <a:endParaRPr lang="en-US"/>
        </a:p>
      </dgm:t>
    </dgm:pt>
    <dgm:pt modelId="{9D6806BE-C824-4BBF-B92F-BAA6E21FC3A6}" type="sibTrans" cxnId="{01A90DB1-04E1-4889-800B-FB356FE41ECF}">
      <dgm:prSet/>
      <dgm:spPr/>
      <dgm:t>
        <a:bodyPr/>
        <a:lstStyle/>
        <a:p>
          <a:endParaRPr lang="en-US"/>
        </a:p>
      </dgm:t>
    </dgm:pt>
    <dgm:pt modelId="{F180D8B8-A965-4D9E-AE63-C6274147DC44}">
      <dgm:prSet/>
      <dgm:spPr/>
      <dgm:t>
        <a:bodyPr/>
        <a:lstStyle/>
        <a:p>
          <a:pPr>
            <a:lnSpc>
              <a:spcPct val="100000"/>
            </a:lnSpc>
          </a:pPr>
          <a:r>
            <a:rPr lang="en-GB"/>
            <a:t>Scenario modeling for decisions</a:t>
          </a:r>
          <a:endParaRPr lang="en-US"/>
        </a:p>
      </dgm:t>
    </dgm:pt>
    <dgm:pt modelId="{BB604F72-4231-4612-8FAA-FBF6A53406CF}" type="parTrans" cxnId="{4DFB8231-CC3E-404C-BAE7-3A515DAA3CF6}">
      <dgm:prSet/>
      <dgm:spPr/>
      <dgm:t>
        <a:bodyPr/>
        <a:lstStyle/>
        <a:p>
          <a:endParaRPr lang="en-US"/>
        </a:p>
      </dgm:t>
    </dgm:pt>
    <dgm:pt modelId="{BC44EFF8-8788-4B2F-AB5F-21839EC924DA}" type="sibTrans" cxnId="{4DFB8231-CC3E-404C-BAE7-3A515DAA3CF6}">
      <dgm:prSet/>
      <dgm:spPr/>
      <dgm:t>
        <a:bodyPr/>
        <a:lstStyle/>
        <a:p>
          <a:endParaRPr lang="en-US"/>
        </a:p>
      </dgm:t>
    </dgm:pt>
    <dgm:pt modelId="{97587FE7-D176-4EA1-ADC2-E1522651866D}">
      <dgm:prSet/>
      <dgm:spPr/>
      <dgm:t>
        <a:bodyPr/>
        <a:lstStyle/>
        <a:p>
          <a:pPr>
            <a:lnSpc>
              <a:spcPct val="100000"/>
            </a:lnSpc>
            <a:defRPr b="1"/>
          </a:pPr>
          <a:r>
            <a:rPr lang="en-GB" b="1"/>
            <a:t>Why This Matters for QS:</a:t>
          </a:r>
          <a:endParaRPr lang="en-US"/>
        </a:p>
      </dgm:t>
    </dgm:pt>
    <dgm:pt modelId="{897F23DD-4496-498D-923C-64CE6EC79928}" type="parTrans" cxnId="{387BC2EC-1DE7-40F8-ACD4-940E04FF3DA5}">
      <dgm:prSet/>
      <dgm:spPr/>
      <dgm:t>
        <a:bodyPr/>
        <a:lstStyle/>
        <a:p>
          <a:endParaRPr lang="en-US"/>
        </a:p>
      </dgm:t>
    </dgm:pt>
    <dgm:pt modelId="{C48FCBCC-DB05-4196-989D-8D59BB12F5DC}" type="sibTrans" cxnId="{387BC2EC-1DE7-40F8-ACD4-940E04FF3DA5}">
      <dgm:prSet/>
      <dgm:spPr/>
      <dgm:t>
        <a:bodyPr/>
        <a:lstStyle/>
        <a:p>
          <a:endParaRPr lang="en-US"/>
        </a:p>
      </dgm:t>
    </dgm:pt>
    <dgm:pt modelId="{DC9B41DC-DCB1-4E99-AFED-28A031F52654}">
      <dgm:prSet/>
      <dgm:spPr/>
      <dgm:t>
        <a:bodyPr/>
        <a:lstStyle/>
        <a:p>
          <a:pPr>
            <a:lnSpc>
              <a:spcPct val="100000"/>
            </a:lnSpc>
          </a:pPr>
          <a:r>
            <a:rPr lang="en-GB"/>
            <a:t>Schedule delays = cost overruns (preliminaries, escalation, damages)</a:t>
          </a:r>
          <a:endParaRPr lang="en-US"/>
        </a:p>
      </dgm:t>
    </dgm:pt>
    <dgm:pt modelId="{823E0B08-CA3D-4CDE-BB99-444E2760805B}" type="parTrans" cxnId="{9510590E-B895-4210-B2DA-68F09A9DD7C4}">
      <dgm:prSet/>
      <dgm:spPr/>
      <dgm:t>
        <a:bodyPr/>
        <a:lstStyle/>
        <a:p>
          <a:endParaRPr lang="en-US"/>
        </a:p>
      </dgm:t>
    </dgm:pt>
    <dgm:pt modelId="{A21B4D5F-164A-4FD6-95DA-D0E9814AABF6}" type="sibTrans" cxnId="{9510590E-B895-4210-B2DA-68F09A9DD7C4}">
      <dgm:prSet/>
      <dgm:spPr/>
      <dgm:t>
        <a:bodyPr/>
        <a:lstStyle/>
        <a:p>
          <a:endParaRPr lang="en-US"/>
        </a:p>
      </dgm:t>
    </dgm:pt>
    <dgm:pt modelId="{35215670-D23A-4139-9875-36766F0CB657}">
      <dgm:prSet/>
      <dgm:spPr/>
      <dgm:t>
        <a:bodyPr/>
        <a:lstStyle/>
        <a:p>
          <a:pPr>
            <a:lnSpc>
              <a:spcPct val="100000"/>
            </a:lnSpc>
          </a:pPr>
          <a:r>
            <a:rPr lang="en-GB"/>
            <a:t>Time extensions = commercial claims</a:t>
          </a:r>
          <a:endParaRPr lang="en-US"/>
        </a:p>
      </dgm:t>
    </dgm:pt>
    <dgm:pt modelId="{8B989E8D-88B2-4F2D-89E7-1C311A6855C5}" type="parTrans" cxnId="{25DAB4FB-9D2D-4667-949B-E52D6725C975}">
      <dgm:prSet/>
      <dgm:spPr/>
      <dgm:t>
        <a:bodyPr/>
        <a:lstStyle/>
        <a:p>
          <a:endParaRPr lang="en-US"/>
        </a:p>
      </dgm:t>
    </dgm:pt>
    <dgm:pt modelId="{41CEC506-E202-4EE6-9846-1386516C91E9}" type="sibTrans" cxnId="{25DAB4FB-9D2D-4667-949B-E52D6725C975}">
      <dgm:prSet/>
      <dgm:spPr/>
      <dgm:t>
        <a:bodyPr/>
        <a:lstStyle/>
        <a:p>
          <a:endParaRPr lang="en-US"/>
        </a:p>
      </dgm:t>
    </dgm:pt>
    <dgm:pt modelId="{F5421265-B567-4D8C-BE93-6D25B58786DD}">
      <dgm:prSet/>
      <dgm:spPr/>
      <dgm:t>
        <a:bodyPr/>
        <a:lstStyle/>
        <a:p>
          <a:pPr>
            <a:lnSpc>
              <a:spcPct val="100000"/>
            </a:lnSpc>
          </a:pPr>
          <a:r>
            <a:rPr lang="en-GB"/>
            <a:t>Acceleration = premium costs</a:t>
          </a:r>
          <a:endParaRPr lang="en-US"/>
        </a:p>
      </dgm:t>
    </dgm:pt>
    <dgm:pt modelId="{2897C397-269A-42F8-B810-ECF9B45033D8}" type="parTrans" cxnId="{53366C8B-5785-41D0-BA39-5F3778AF5BD3}">
      <dgm:prSet/>
      <dgm:spPr/>
      <dgm:t>
        <a:bodyPr/>
        <a:lstStyle/>
        <a:p>
          <a:endParaRPr lang="en-US"/>
        </a:p>
      </dgm:t>
    </dgm:pt>
    <dgm:pt modelId="{5AE6D449-6874-4C23-8059-ABDA9030A67D}" type="sibTrans" cxnId="{53366C8B-5785-41D0-BA39-5F3778AF5BD3}">
      <dgm:prSet/>
      <dgm:spPr/>
      <dgm:t>
        <a:bodyPr/>
        <a:lstStyle/>
        <a:p>
          <a:endParaRPr lang="en-US"/>
        </a:p>
      </dgm:t>
    </dgm:pt>
    <dgm:pt modelId="{DFAFCC75-66F4-4DE7-93B1-AEE7088AADD1}">
      <dgm:prSet/>
      <dgm:spPr/>
      <dgm:t>
        <a:bodyPr/>
        <a:lstStyle/>
        <a:p>
          <a:pPr>
            <a:lnSpc>
              <a:spcPct val="100000"/>
            </a:lnSpc>
          </a:pPr>
          <a:r>
            <a:rPr lang="en-GB"/>
            <a:t>Understanding schedule = protecting commercial position</a:t>
          </a:r>
          <a:endParaRPr lang="en-US"/>
        </a:p>
      </dgm:t>
    </dgm:pt>
    <dgm:pt modelId="{DB2B9761-9702-4941-9D2F-B5A9845018E5}" type="parTrans" cxnId="{2DDEE1D8-0E29-4D80-A344-8EC036E5038A}">
      <dgm:prSet/>
      <dgm:spPr/>
      <dgm:t>
        <a:bodyPr/>
        <a:lstStyle/>
        <a:p>
          <a:endParaRPr lang="en-US"/>
        </a:p>
      </dgm:t>
    </dgm:pt>
    <dgm:pt modelId="{A1F151E9-6E94-40BA-9BE8-6F15695FA923}" type="sibTrans" cxnId="{2DDEE1D8-0E29-4D80-A344-8EC036E5038A}">
      <dgm:prSet/>
      <dgm:spPr/>
      <dgm:t>
        <a:bodyPr/>
        <a:lstStyle/>
        <a:p>
          <a:endParaRPr lang="en-US"/>
        </a:p>
      </dgm:t>
    </dgm:pt>
    <dgm:pt modelId="{C3D4055E-FE90-4C63-9DBA-C1C075D4DE66}">
      <dgm:prSet/>
      <dgm:spPr/>
      <dgm:t>
        <a:bodyPr/>
        <a:lstStyle/>
        <a:p>
          <a:pPr>
            <a:lnSpc>
              <a:spcPct val="100000"/>
            </a:lnSpc>
            <a:defRPr b="1"/>
          </a:pPr>
          <a:r>
            <a:rPr lang="en-GB" b="1"/>
            <a:t>Common Time-Cost Scenarios:</a:t>
          </a:r>
          <a:endParaRPr lang="en-US"/>
        </a:p>
      </dgm:t>
    </dgm:pt>
    <dgm:pt modelId="{001E274C-2098-4A3E-B177-55F476381815}" type="parTrans" cxnId="{89B78173-1C41-4817-8DF2-606FFB7FD4C0}">
      <dgm:prSet/>
      <dgm:spPr/>
      <dgm:t>
        <a:bodyPr/>
        <a:lstStyle/>
        <a:p>
          <a:endParaRPr lang="en-US"/>
        </a:p>
      </dgm:t>
    </dgm:pt>
    <dgm:pt modelId="{D6A88BD4-0F7D-44FD-AA5D-69236A32BA45}" type="sibTrans" cxnId="{89B78173-1C41-4817-8DF2-606FFB7FD4C0}">
      <dgm:prSet/>
      <dgm:spPr/>
      <dgm:t>
        <a:bodyPr/>
        <a:lstStyle/>
        <a:p>
          <a:endParaRPr lang="en-US"/>
        </a:p>
      </dgm:t>
    </dgm:pt>
    <dgm:pt modelId="{83151E97-8E55-42DE-84E9-31803DC2697D}">
      <dgm:prSet/>
      <dgm:spPr/>
      <dgm:t>
        <a:bodyPr/>
        <a:lstStyle/>
        <a:p>
          <a:pPr>
            <a:lnSpc>
              <a:spcPct val="100000"/>
            </a:lnSpc>
          </a:pPr>
          <a:r>
            <a:rPr lang="en-GB"/>
            <a:t>Extended preliminaries due to delays</a:t>
          </a:r>
          <a:endParaRPr lang="en-US"/>
        </a:p>
      </dgm:t>
    </dgm:pt>
    <dgm:pt modelId="{525E0422-DC3E-4891-A60C-E15B73798E9A}" type="parTrans" cxnId="{7B986850-EB42-45F7-B6B6-AE44FFDD0E14}">
      <dgm:prSet/>
      <dgm:spPr/>
      <dgm:t>
        <a:bodyPr/>
        <a:lstStyle/>
        <a:p>
          <a:endParaRPr lang="en-US"/>
        </a:p>
      </dgm:t>
    </dgm:pt>
    <dgm:pt modelId="{7BA00E60-A034-45D6-AD3E-DB18075F803F}" type="sibTrans" cxnId="{7B986850-EB42-45F7-B6B6-AE44FFDD0E14}">
      <dgm:prSet/>
      <dgm:spPr/>
      <dgm:t>
        <a:bodyPr/>
        <a:lstStyle/>
        <a:p>
          <a:endParaRPr lang="en-US"/>
        </a:p>
      </dgm:t>
    </dgm:pt>
    <dgm:pt modelId="{452FCBBC-4AA4-4A2A-B90C-33772A0A2DFC}">
      <dgm:prSet/>
      <dgm:spPr/>
      <dgm:t>
        <a:bodyPr/>
        <a:lstStyle/>
        <a:p>
          <a:pPr>
            <a:lnSpc>
              <a:spcPct val="100000"/>
            </a:lnSpc>
          </a:pPr>
          <a:r>
            <a:rPr lang="en-GB"/>
            <a:t>Acceleration costs (overtime, additional resources)</a:t>
          </a:r>
          <a:endParaRPr lang="en-US"/>
        </a:p>
      </dgm:t>
    </dgm:pt>
    <dgm:pt modelId="{44D232ED-3DCC-4FA5-BA0D-D920E31E7FCD}" type="parTrans" cxnId="{C896EABE-A28F-4D57-89B1-FECCBB838F32}">
      <dgm:prSet/>
      <dgm:spPr/>
      <dgm:t>
        <a:bodyPr/>
        <a:lstStyle/>
        <a:p>
          <a:endParaRPr lang="en-US"/>
        </a:p>
      </dgm:t>
    </dgm:pt>
    <dgm:pt modelId="{89F452C6-D497-477B-B4E4-1A957D6F1222}" type="sibTrans" cxnId="{C896EABE-A28F-4D57-89B1-FECCBB838F32}">
      <dgm:prSet/>
      <dgm:spPr/>
      <dgm:t>
        <a:bodyPr/>
        <a:lstStyle/>
        <a:p>
          <a:endParaRPr lang="en-US"/>
        </a:p>
      </dgm:t>
    </dgm:pt>
    <dgm:pt modelId="{3DC7D4E0-9662-4DEF-B3F0-5E72559F55B3}">
      <dgm:prSet/>
      <dgm:spPr/>
      <dgm:t>
        <a:bodyPr/>
        <a:lstStyle/>
        <a:p>
          <a:pPr>
            <a:lnSpc>
              <a:spcPct val="100000"/>
            </a:lnSpc>
          </a:pPr>
          <a:r>
            <a:rPr lang="en-GB"/>
            <a:t>Market escalation during delays</a:t>
          </a:r>
          <a:endParaRPr lang="en-US"/>
        </a:p>
      </dgm:t>
    </dgm:pt>
    <dgm:pt modelId="{2EB78F25-4496-4CD5-A3B3-CC20675E1A09}" type="parTrans" cxnId="{667D6DA3-E317-4B84-8034-9F5AF397FC74}">
      <dgm:prSet/>
      <dgm:spPr/>
      <dgm:t>
        <a:bodyPr/>
        <a:lstStyle/>
        <a:p>
          <a:endParaRPr lang="en-US"/>
        </a:p>
      </dgm:t>
    </dgm:pt>
    <dgm:pt modelId="{CBEBFBC3-D967-43B0-BE91-731B1F5EDC75}" type="sibTrans" cxnId="{667D6DA3-E317-4B84-8034-9F5AF397FC74}">
      <dgm:prSet/>
      <dgm:spPr/>
      <dgm:t>
        <a:bodyPr/>
        <a:lstStyle/>
        <a:p>
          <a:endParaRPr lang="en-US"/>
        </a:p>
      </dgm:t>
    </dgm:pt>
    <dgm:pt modelId="{0F71DEF6-AC95-4A36-909A-566B39D8A995}">
      <dgm:prSet/>
      <dgm:spPr/>
      <dgm:t>
        <a:bodyPr/>
        <a:lstStyle/>
        <a:p>
          <a:pPr>
            <a:lnSpc>
              <a:spcPct val="100000"/>
            </a:lnSpc>
          </a:pPr>
          <a:r>
            <a:rPr lang="en-GB"/>
            <a:t>Liquidated damages exposure</a:t>
          </a:r>
          <a:endParaRPr lang="en-US"/>
        </a:p>
      </dgm:t>
    </dgm:pt>
    <dgm:pt modelId="{32816462-F34A-40C9-93F2-288E4243604F}" type="parTrans" cxnId="{55CDA7A4-FAA3-4E54-B231-5424036DD8B6}">
      <dgm:prSet/>
      <dgm:spPr/>
      <dgm:t>
        <a:bodyPr/>
        <a:lstStyle/>
        <a:p>
          <a:endParaRPr lang="en-US"/>
        </a:p>
      </dgm:t>
    </dgm:pt>
    <dgm:pt modelId="{C64D8020-70A5-4C0E-A128-BEDC2F3D8B58}" type="sibTrans" cxnId="{55CDA7A4-FAA3-4E54-B231-5424036DD8B6}">
      <dgm:prSet/>
      <dgm:spPr/>
      <dgm:t>
        <a:bodyPr/>
        <a:lstStyle/>
        <a:p>
          <a:endParaRPr lang="en-US"/>
        </a:p>
      </dgm:t>
    </dgm:pt>
    <dgm:pt modelId="{792351EC-42F4-4AB0-BC82-34E835DA3E9D}">
      <dgm:prSet/>
      <dgm:spPr/>
      <dgm:t>
        <a:bodyPr/>
        <a:lstStyle/>
        <a:p>
          <a:pPr>
            <a:lnSpc>
              <a:spcPct val="100000"/>
            </a:lnSpc>
          </a:pPr>
          <a:r>
            <a:rPr lang="en-GB"/>
            <a:t>Loss of productivity from compression</a:t>
          </a:r>
          <a:endParaRPr lang="en-US"/>
        </a:p>
      </dgm:t>
    </dgm:pt>
    <dgm:pt modelId="{269113DE-91C4-4932-89B6-54D056BA9BEB}" type="parTrans" cxnId="{DBD3A6FE-85CE-4D5F-9095-406B7E559DE2}">
      <dgm:prSet/>
      <dgm:spPr/>
      <dgm:t>
        <a:bodyPr/>
        <a:lstStyle/>
        <a:p>
          <a:endParaRPr lang="en-US"/>
        </a:p>
      </dgm:t>
    </dgm:pt>
    <dgm:pt modelId="{33DE7E26-4AB4-43DA-9861-8925E3B6DB0B}" type="sibTrans" cxnId="{DBD3A6FE-85CE-4D5F-9095-406B7E559DE2}">
      <dgm:prSet/>
      <dgm:spPr/>
      <dgm:t>
        <a:bodyPr/>
        <a:lstStyle/>
        <a:p>
          <a:endParaRPr lang="en-US"/>
        </a:p>
      </dgm:t>
    </dgm:pt>
    <dgm:pt modelId="{1C1931AE-E74F-4802-A346-C4AC87B10222}" type="pres">
      <dgm:prSet presAssocID="{A37FEC55-B463-4C60-BCF1-F98D0A95D1F4}" presName="root" presStyleCnt="0">
        <dgm:presLayoutVars>
          <dgm:dir/>
          <dgm:resizeHandles val="exact"/>
        </dgm:presLayoutVars>
      </dgm:prSet>
      <dgm:spPr/>
    </dgm:pt>
    <dgm:pt modelId="{CC494B17-7484-44D0-B8D2-332D55F1269B}" type="pres">
      <dgm:prSet presAssocID="{759E6A1B-96A5-4746-A959-8C9ACAE7A4CB}" presName="compNode" presStyleCnt="0"/>
      <dgm:spPr/>
    </dgm:pt>
    <dgm:pt modelId="{13EE641A-AE9E-4B76-BA6B-F5F3E7B43B21}" type="pres">
      <dgm:prSet presAssocID="{759E6A1B-96A5-4746-A959-8C9ACAE7A4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AB5DA66C-10A2-4F77-A450-5CF953D2A181}" type="pres">
      <dgm:prSet presAssocID="{759E6A1B-96A5-4746-A959-8C9ACAE7A4CB}" presName="iconSpace" presStyleCnt="0"/>
      <dgm:spPr/>
    </dgm:pt>
    <dgm:pt modelId="{A1378A77-739C-4FC5-B935-7F61308F9FF6}" type="pres">
      <dgm:prSet presAssocID="{759E6A1B-96A5-4746-A959-8C9ACAE7A4CB}" presName="parTx" presStyleLbl="revTx" presStyleIdx="0" presStyleCnt="8">
        <dgm:presLayoutVars>
          <dgm:chMax val="0"/>
          <dgm:chPref val="0"/>
        </dgm:presLayoutVars>
      </dgm:prSet>
      <dgm:spPr/>
    </dgm:pt>
    <dgm:pt modelId="{1BE47BA1-2148-4BCC-8155-43B38F60C7D8}" type="pres">
      <dgm:prSet presAssocID="{759E6A1B-96A5-4746-A959-8C9ACAE7A4CB}" presName="txSpace" presStyleCnt="0"/>
      <dgm:spPr/>
    </dgm:pt>
    <dgm:pt modelId="{FE6C55D8-5772-4C14-B6AC-EEA336487AD2}" type="pres">
      <dgm:prSet presAssocID="{759E6A1B-96A5-4746-A959-8C9ACAE7A4CB}" presName="desTx" presStyleLbl="revTx" presStyleIdx="1" presStyleCnt="8">
        <dgm:presLayoutVars/>
      </dgm:prSet>
      <dgm:spPr/>
    </dgm:pt>
    <dgm:pt modelId="{66FADA10-BB6A-4857-8B51-5AB38A507F2A}" type="pres">
      <dgm:prSet presAssocID="{D54AD35D-B1BF-476F-96AD-B35BD20779D2}" presName="sibTrans" presStyleCnt="0"/>
      <dgm:spPr/>
    </dgm:pt>
    <dgm:pt modelId="{4806E3EB-29C1-4494-92AC-FBC91A13BD76}" type="pres">
      <dgm:prSet presAssocID="{809C08D4-B6CA-49E2-82F7-B228D517C40D}" presName="compNode" presStyleCnt="0"/>
      <dgm:spPr/>
    </dgm:pt>
    <dgm:pt modelId="{ECD27F47-12CF-44D8-A222-16C5FC032576}" type="pres">
      <dgm:prSet presAssocID="{809C08D4-B6CA-49E2-82F7-B228D517C4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AFDDDDFF-6EAF-4AA6-B0BD-308FB4D5ABE4}" type="pres">
      <dgm:prSet presAssocID="{809C08D4-B6CA-49E2-82F7-B228D517C40D}" presName="iconSpace" presStyleCnt="0"/>
      <dgm:spPr/>
    </dgm:pt>
    <dgm:pt modelId="{832E4A46-C527-41D7-BF21-720530C690B1}" type="pres">
      <dgm:prSet presAssocID="{809C08D4-B6CA-49E2-82F7-B228D517C40D}" presName="parTx" presStyleLbl="revTx" presStyleIdx="2" presStyleCnt="8">
        <dgm:presLayoutVars>
          <dgm:chMax val="0"/>
          <dgm:chPref val="0"/>
        </dgm:presLayoutVars>
      </dgm:prSet>
      <dgm:spPr/>
    </dgm:pt>
    <dgm:pt modelId="{D99B1839-FE93-4679-9DAC-E9AFE2BBC59D}" type="pres">
      <dgm:prSet presAssocID="{809C08D4-B6CA-49E2-82F7-B228D517C40D}" presName="txSpace" presStyleCnt="0"/>
      <dgm:spPr/>
    </dgm:pt>
    <dgm:pt modelId="{FB601B5A-3335-4697-A827-6EA51FF92491}" type="pres">
      <dgm:prSet presAssocID="{809C08D4-B6CA-49E2-82F7-B228D517C40D}" presName="desTx" presStyleLbl="revTx" presStyleIdx="3" presStyleCnt="8">
        <dgm:presLayoutVars/>
      </dgm:prSet>
      <dgm:spPr/>
    </dgm:pt>
    <dgm:pt modelId="{13B36F3C-38AE-426F-8375-97FFBF58679E}" type="pres">
      <dgm:prSet presAssocID="{E2A1E341-C653-4FE7-A00A-B7258BFAAEC7}" presName="sibTrans" presStyleCnt="0"/>
      <dgm:spPr/>
    </dgm:pt>
    <dgm:pt modelId="{8EB2CAAE-3B27-4080-B5AC-518033D8DEEF}" type="pres">
      <dgm:prSet presAssocID="{97587FE7-D176-4EA1-ADC2-E1522651866D}" presName="compNode" presStyleCnt="0"/>
      <dgm:spPr/>
    </dgm:pt>
    <dgm:pt modelId="{7DAB49A9-4D16-4696-A535-B42368A31F1E}" type="pres">
      <dgm:prSet presAssocID="{97587FE7-D176-4EA1-ADC2-E152265186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30324054-828F-4D45-A14F-C245D7659FD2}" type="pres">
      <dgm:prSet presAssocID="{97587FE7-D176-4EA1-ADC2-E1522651866D}" presName="iconSpace" presStyleCnt="0"/>
      <dgm:spPr/>
    </dgm:pt>
    <dgm:pt modelId="{B88F6394-E282-4F38-9185-D770B1AF08CD}" type="pres">
      <dgm:prSet presAssocID="{97587FE7-D176-4EA1-ADC2-E1522651866D}" presName="parTx" presStyleLbl="revTx" presStyleIdx="4" presStyleCnt="8">
        <dgm:presLayoutVars>
          <dgm:chMax val="0"/>
          <dgm:chPref val="0"/>
        </dgm:presLayoutVars>
      </dgm:prSet>
      <dgm:spPr/>
    </dgm:pt>
    <dgm:pt modelId="{0B696608-08C6-4A79-821D-E252240EE407}" type="pres">
      <dgm:prSet presAssocID="{97587FE7-D176-4EA1-ADC2-E1522651866D}" presName="txSpace" presStyleCnt="0"/>
      <dgm:spPr/>
    </dgm:pt>
    <dgm:pt modelId="{1E269989-4D7A-47B3-87DF-0E237D40538B}" type="pres">
      <dgm:prSet presAssocID="{97587FE7-D176-4EA1-ADC2-E1522651866D}" presName="desTx" presStyleLbl="revTx" presStyleIdx="5" presStyleCnt="8">
        <dgm:presLayoutVars/>
      </dgm:prSet>
      <dgm:spPr/>
    </dgm:pt>
    <dgm:pt modelId="{1A86037A-72F3-4ED5-BBC8-01CD77F3DAE8}" type="pres">
      <dgm:prSet presAssocID="{C48FCBCC-DB05-4196-989D-8D59BB12F5DC}" presName="sibTrans" presStyleCnt="0"/>
      <dgm:spPr/>
    </dgm:pt>
    <dgm:pt modelId="{509156F5-9A13-4ADF-BDB2-8D295A5CAC62}" type="pres">
      <dgm:prSet presAssocID="{C3D4055E-FE90-4C63-9DBA-C1C075D4DE66}" presName="compNode" presStyleCnt="0"/>
      <dgm:spPr/>
    </dgm:pt>
    <dgm:pt modelId="{00C25A5A-FDDA-4B31-97C1-34F3C91A177F}" type="pres">
      <dgm:prSet presAssocID="{C3D4055E-FE90-4C63-9DBA-C1C075D4DE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Graph with Downward Trend"/>
        </a:ext>
      </dgm:extLst>
    </dgm:pt>
    <dgm:pt modelId="{93969228-1256-47CF-B874-3BA0DEA3FB5C}" type="pres">
      <dgm:prSet presAssocID="{C3D4055E-FE90-4C63-9DBA-C1C075D4DE66}" presName="iconSpace" presStyleCnt="0"/>
      <dgm:spPr/>
    </dgm:pt>
    <dgm:pt modelId="{B0039901-7CDB-430C-A89F-8E6AE89BF2D2}" type="pres">
      <dgm:prSet presAssocID="{C3D4055E-FE90-4C63-9DBA-C1C075D4DE66}" presName="parTx" presStyleLbl="revTx" presStyleIdx="6" presStyleCnt="8">
        <dgm:presLayoutVars>
          <dgm:chMax val="0"/>
          <dgm:chPref val="0"/>
        </dgm:presLayoutVars>
      </dgm:prSet>
      <dgm:spPr/>
    </dgm:pt>
    <dgm:pt modelId="{1B33A08A-73BC-43B8-9711-45DC858472A6}" type="pres">
      <dgm:prSet presAssocID="{C3D4055E-FE90-4C63-9DBA-C1C075D4DE66}" presName="txSpace" presStyleCnt="0"/>
      <dgm:spPr/>
    </dgm:pt>
    <dgm:pt modelId="{E5136638-CF77-4589-8CE1-6E8E4329975A}" type="pres">
      <dgm:prSet presAssocID="{C3D4055E-FE90-4C63-9DBA-C1C075D4DE66}" presName="desTx" presStyleLbl="revTx" presStyleIdx="7" presStyleCnt="8">
        <dgm:presLayoutVars/>
      </dgm:prSet>
      <dgm:spPr/>
    </dgm:pt>
  </dgm:ptLst>
  <dgm:cxnLst>
    <dgm:cxn modelId="{9510590E-B895-4210-B2DA-68F09A9DD7C4}" srcId="{97587FE7-D176-4EA1-ADC2-E1522651866D}" destId="{DC9B41DC-DCB1-4E99-AFED-28A031F52654}" srcOrd="0" destOrd="0" parTransId="{823E0B08-CA3D-4CDE-BB99-444E2760805B}" sibTransId="{A21B4D5F-164A-4FD6-95DA-D0E9814AABF6}"/>
    <dgm:cxn modelId="{A2F04710-C68C-471E-8272-9DC47AD872BC}" srcId="{809C08D4-B6CA-49E2-82F7-B228D517C40D}" destId="{E609EDAE-39DD-445B-B269-B7E68EE08469}" srcOrd="0" destOrd="0" parTransId="{E3DF5827-5D36-47CE-8C3C-4D83879DAF36}" sibTransId="{DCA6B673-FB51-45A3-B62D-27ADE3777C79}"/>
    <dgm:cxn modelId="{B9F49C22-50E3-4C6E-B019-43ECD59E5830}" type="presOf" srcId="{792351EC-42F4-4AB0-BC82-34E835DA3E9D}" destId="{E5136638-CF77-4589-8CE1-6E8E4329975A}" srcOrd="0" destOrd="4" presId="urn:microsoft.com/office/officeart/2018/5/layout/CenteredIconLabelDescriptionList"/>
    <dgm:cxn modelId="{A0EC152E-A41F-40F8-96F5-CA1D782DD9B0}" type="presOf" srcId="{9E926DB2-704A-430C-9584-DDFBD1285905}" destId="{FB601B5A-3335-4697-A827-6EA51FF92491}" srcOrd="0" destOrd="1" presId="urn:microsoft.com/office/officeart/2018/5/layout/CenteredIconLabelDescriptionList"/>
    <dgm:cxn modelId="{4DFB8231-CC3E-404C-BAE7-3A515DAA3CF6}" srcId="{809C08D4-B6CA-49E2-82F7-B228D517C40D}" destId="{F180D8B8-A965-4D9E-AE63-C6274147DC44}" srcOrd="3" destOrd="0" parTransId="{BB604F72-4231-4612-8FAA-FBF6A53406CF}" sibTransId="{BC44EFF8-8788-4B2F-AB5F-21839EC924DA}"/>
    <dgm:cxn modelId="{F33D0338-259C-486B-BE79-55D094EB771F}" type="presOf" srcId="{DC9B41DC-DCB1-4E99-AFED-28A031F52654}" destId="{1E269989-4D7A-47B3-87DF-0E237D40538B}" srcOrd="0" destOrd="0" presId="urn:microsoft.com/office/officeart/2018/5/layout/CenteredIconLabelDescriptionList"/>
    <dgm:cxn modelId="{3A51AD47-6CB6-491B-906F-1E9C51967525}" type="presOf" srcId="{83151E97-8E55-42DE-84E9-31803DC2697D}" destId="{E5136638-CF77-4589-8CE1-6E8E4329975A}" srcOrd="0" destOrd="0" presId="urn:microsoft.com/office/officeart/2018/5/layout/CenteredIconLabelDescriptionList"/>
    <dgm:cxn modelId="{C0B4034B-F434-4E4C-8F29-962052BC5A8A}" type="presOf" srcId="{A37FEC55-B463-4C60-BCF1-F98D0A95D1F4}" destId="{1C1931AE-E74F-4802-A346-C4AC87B10222}" srcOrd="0" destOrd="0" presId="urn:microsoft.com/office/officeart/2018/5/layout/CenteredIconLabelDescriptionList"/>
    <dgm:cxn modelId="{7B986850-EB42-45F7-B6B6-AE44FFDD0E14}" srcId="{C3D4055E-FE90-4C63-9DBA-C1C075D4DE66}" destId="{83151E97-8E55-42DE-84E9-31803DC2697D}" srcOrd="0" destOrd="0" parTransId="{525E0422-DC3E-4891-A60C-E15B73798E9A}" sibTransId="{7BA00E60-A034-45D6-AD3E-DB18075F803F}"/>
    <dgm:cxn modelId="{35D16254-67DB-4585-B048-A0B518DBA858}" type="presOf" srcId="{F180D8B8-A965-4D9E-AE63-C6274147DC44}" destId="{FB601B5A-3335-4697-A827-6EA51FF92491}" srcOrd="0" destOrd="3" presId="urn:microsoft.com/office/officeart/2018/5/layout/CenteredIconLabelDescriptionList"/>
    <dgm:cxn modelId="{55C21A67-09C2-49AC-9CD2-4B9948F52F7B}" type="presOf" srcId="{AB303F0B-CA9B-4397-AFD7-B3347D59B0DD}" destId="{FE6C55D8-5772-4C14-B6AC-EEA336487AD2}" srcOrd="0" destOrd="1" presId="urn:microsoft.com/office/officeart/2018/5/layout/CenteredIconLabelDescriptionList"/>
    <dgm:cxn modelId="{C9B4FA6A-3805-436F-AF3E-F41D95DFB6BE}" srcId="{759E6A1B-96A5-4746-A959-8C9ACAE7A4CB}" destId="{AB303F0B-CA9B-4397-AFD7-B3347D59B0DD}" srcOrd="1" destOrd="0" parTransId="{9719FA65-0664-4B36-904D-2F68F2338985}" sibTransId="{AFC4B183-CA26-4A17-B6BE-E8E39C162ED1}"/>
    <dgm:cxn modelId="{F3563E6C-47CA-44B4-BE0A-C7DEF023D22D}" srcId="{809C08D4-B6CA-49E2-82F7-B228D517C40D}" destId="{9E926DB2-704A-430C-9584-DDFBD1285905}" srcOrd="1" destOrd="0" parTransId="{A4DDD1FC-3FAF-47B3-A5F8-92D67405B472}" sibTransId="{89B0DF48-F1E0-4550-A8E8-CC43DB349BFF}"/>
    <dgm:cxn modelId="{89B78173-1C41-4817-8DF2-606FFB7FD4C0}" srcId="{A37FEC55-B463-4C60-BCF1-F98D0A95D1F4}" destId="{C3D4055E-FE90-4C63-9DBA-C1C075D4DE66}" srcOrd="3" destOrd="0" parTransId="{001E274C-2098-4A3E-B177-55F476381815}" sibTransId="{D6A88BD4-0F7D-44FD-AA5D-69236A32BA45}"/>
    <dgm:cxn modelId="{298FF882-F962-4A13-B6A2-CA6EFF0664F2}" type="presOf" srcId="{E609EDAE-39DD-445B-B269-B7E68EE08469}" destId="{FB601B5A-3335-4697-A827-6EA51FF92491}" srcOrd="0" destOrd="0" presId="urn:microsoft.com/office/officeart/2018/5/layout/CenteredIconLabelDescriptionList"/>
    <dgm:cxn modelId="{0ABFFB85-3245-45CF-8818-359D5AA1C69B}" type="presOf" srcId="{97587FE7-D176-4EA1-ADC2-E1522651866D}" destId="{B88F6394-E282-4F38-9185-D770B1AF08CD}" srcOrd="0" destOrd="0" presId="urn:microsoft.com/office/officeart/2018/5/layout/CenteredIconLabelDescriptionList"/>
    <dgm:cxn modelId="{CCED3687-78F1-48E7-A531-1DEC5182293D}" srcId="{759E6A1B-96A5-4746-A959-8C9ACAE7A4CB}" destId="{3497363F-AE43-484E-A8D5-29F2F4387524}" srcOrd="2" destOrd="0" parTransId="{E41078DB-52B8-4FE3-8A50-AC6E4BF167CD}" sibTransId="{1584D88B-552B-46F1-BCA5-BBB1D71CAC26}"/>
    <dgm:cxn modelId="{53366C8B-5785-41D0-BA39-5F3778AF5BD3}" srcId="{97587FE7-D176-4EA1-ADC2-E1522651866D}" destId="{F5421265-B567-4D8C-BE93-6D25B58786DD}" srcOrd="2" destOrd="0" parTransId="{2897C397-269A-42F8-B810-ECF9B45033D8}" sibTransId="{5AE6D449-6874-4C23-8059-ABDA9030A67D}"/>
    <dgm:cxn modelId="{726D398D-4331-42A2-B846-A30BA37B1958}" type="presOf" srcId="{809C08D4-B6CA-49E2-82F7-B228D517C40D}" destId="{832E4A46-C527-41D7-BF21-720530C690B1}" srcOrd="0" destOrd="0" presId="urn:microsoft.com/office/officeart/2018/5/layout/CenteredIconLabelDescriptionList"/>
    <dgm:cxn modelId="{D8BE8C8F-6421-414C-B217-4D4FDD58D675}" type="presOf" srcId="{EED8F793-EDA6-4377-BB59-A065FE984F91}" destId="{FE6C55D8-5772-4C14-B6AC-EEA336487AD2}" srcOrd="0" destOrd="0" presId="urn:microsoft.com/office/officeart/2018/5/layout/CenteredIconLabelDescriptionList"/>
    <dgm:cxn modelId="{7405B78F-2600-4565-9A21-858B0A201F9C}" type="presOf" srcId="{DFAFCC75-66F4-4DE7-93B1-AEE7088AADD1}" destId="{1E269989-4D7A-47B3-87DF-0E237D40538B}" srcOrd="0" destOrd="3" presId="urn:microsoft.com/office/officeart/2018/5/layout/CenteredIconLabelDescriptionList"/>
    <dgm:cxn modelId="{95B7899A-103A-43C6-ABBD-8B9E88621502}" type="presOf" srcId="{F5421265-B567-4D8C-BE93-6D25B58786DD}" destId="{1E269989-4D7A-47B3-87DF-0E237D40538B}" srcOrd="0" destOrd="2" presId="urn:microsoft.com/office/officeart/2018/5/layout/CenteredIconLabelDescriptionList"/>
    <dgm:cxn modelId="{87ECD29B-6841-48B2-8F6C-75C7313F747E}" type="presOf" srcId="{452FCBBC-4AA4-4A2A-B90C-33772A0A2DFC}" destId="{E5136638-CF77-4589-8CE1-6E8E4329975A}" srcOrd="0" destOrd="1" presId="urn:microsoft.com/office/officeart/2018/5/layout/CenteredIconLabelDescriptionList"/>
    <dgm:cxn modelId="{84194A9F-0978-4D29-8A34-5D49EABF3537}" type="presOf" srcId="{0F71DEF6-AC95-4A36-909A-566B39D8A995}" destId="{E5136638-CF77-4589-8CE1-6E8E4329975A}" srcOrd="0" destOrd="3" presId="urn:microsoft.com/office/officeart/2018/5/layout/CenteredIconLabelDescriptionList"/>
    <dgm:cxn modelId="{667D6DA3-E317-4B84-8034-9F5AF397FC74}" srcId="{C3D4055E-FE90-4C63-9DBA-C1C075D4DE66}" destId="{3DC7D4E0-9662-4DEF-B3F0-5E72559F55B3}" srcOrd="2" destOrd="0" parTransId="{2EB78F25-4496-4CD5-A3B3-CC20675E1A09}" sibTransId="{CBEBFBC3-D967-43B0-BE91-731B1F5EDC75}"/>
    <dgm:cxn modelId="{55CDA7A4-FAA3-4E54-B231-5424036DD8B6}" srcId="{C3D4055E-FE90-4C63-9DBA-C1C075D4DE66}" destId="{0F71DEF6-AC95-4A36-909A-566B39D8A995}" srcOrd="3" destOrd="0" parTransId="{32816462-F34A-40C9-93F2-288E4243604F}" sibTransId="{C64D8020-70A5-4C0E-A128-BEDC2F3D8B58}"/>
    <dgm:cxn modelId="{01A90DB1-04E1-4889-800B-FB356FE41ECF}" srcId="{809C08D4-B6CA-49E2-82F7-B228D517C40D}" destId="{F80DF9A6-528B-4B8E-AD2A-85320F5F11B7}" srcOrd="2" destOrd="0" parTransId="{94E6A198-B014-4BDC-A96B-EEAA0B376F26}" sibTransId="{9D6806BE-C824-4BBF-B92F-BAA6E21FC3A6}"/>
    <dgm:cxn modelId="{CD34E1B8-CE78-485C-B4CF-3D516111693F}" type="presOf" srcId="{35215670-D23A-4139-9875-36766F0CB657}" destId="{1E269989-4D7A-47B3-87DF-0E237D40538B}" srcOrd="0" destOrd="1" presId="urn:microsoft.com/office/officeart/2018/5/layout/CenteredIconLabelDescriptionList"/>
    <dgm:cxn modelId="{E51480B9-96E1-4198-8C93-58714821F721}" srcId="{A37FEC55-B463-4C60-BCF1-F98D0A95D1F4}" destId="{809C08D4-B6CA-49E2-82F7-B228D517C40D}" srcOrd="1" destOrd="0" parTransId="{31278C99-E51E-458C-A1E8-F6F98DD2749F}" sibTransId="{E2A1E341-C653-4FE7-A00A-B7258BFAAEC7}"/>
    <dgm:cxn modelId="{C896EABE-A28F-4D57-89B1-FECCBB838F32}" srcId="{C3D4055E-FE90-4C63-9DBA-C1C075D4DE66}" destId="{452FCBBC-4AA4-4A2A-B90C-33772A0A2DFC}" srcOrd="1" destOrd="0" parTransId="{44D232ED-3DCC-4FA5-BA0D-D920E31E7FCD}" sibTransId="{89F452C6-D497-477B-B4E4-1A957D6F1222}"/>
    <dgm:cxn modelId="{16B79AC9-D804-47D7-8A4A-101C8CCAF1CB}" type="presOf" srcId="{C3D4055E-FE90-4C63-9DBA-C1C075D4DE66}" destId="{B0039901-7CDB-430C-A89F-8E6AE89BF2D2}" srcOrd="0" destOrd="0" presId="urn:microsoft.com/office/officeart/2018/5/layout/CenteredIconLabelDescriptionList"/>
    <dgm:cxn modelId="{8F12ADCB-7B7C-4242-9341-668A5BC84DB9}" srcId="{A37FEC55-B463-4C60-BCF1-F98D0A95D1F4}" destId="{759E6A1B-96A5-4746-A959-8C9ACAE7A4CB}" srcOrd="0" destOrd="0" parTransId="{2661C5BA-D5BF-4A5C-B8F1-8980F9890027}" sibTransId="{D54AD35D-B1BF-476F-96AD-B35BD20779D2}"/>
    <dgm:cxn modelId="{73FD91CC-01B0-4550-B7E8-EAFA567F1023}" type="presOf" srcId="{3DC7D4E0-9662-4DEF-B3F0-5E72559F55B3}" destId="{E5136638-CF77-4589-8CE1-6E8E4329975A}" srcOrd="0" destOrd="2" presId="urn:microsoft.com/office/officeart/2018/5/layout/CenteredIconLabelDescriptionList"/>
    <dgm:cxn modelId="{EF3814D7-F59D-4794-B7D1-2B21CF7829D5}" srcId="{759E6A1B-96A5-4746-A959-8C9ACAE7A4CB}" destId="{EED8F793-EDA6-4377-BB59-A065FE984F91}" srcOrd="0" destOrd="0" parTransId="{37EA2622-B482-45A9-A88E-7C998BCE4A48}" sibTransId="{7E3B3623-8265-4930-BF2B-28DF5D0598D9}"/>
    <dgm:cxn modelId="{2DDEE1D8-0E29-4D80-A344-8EC036E5038A}" srcId="{97587FE7-D176-4EA1-ADC2-E1522651866D}" destId="{DFAFCC75-66F4-4DE7-93B1-AEE7088AADD1}" srcOrd="3" destOrd="0" parTransId="{DB2B9761-9702-4941-9D2F-B5A9845018E5}" sibTransId="{A1F151E9-6E94-40BA-9BE8-6F15695FA923}"/>
    <dgm:cxn modelId="{387BC2EC-1DE7-40F8-ACD4-940E04FF3DA5}" srcId="{A37FEC55-B463-4C60-BCF1-F98D0A95D1F4}" destId="{97587FE7-D176-4EA1-ADC2-E1522651866D}" srcOrd="2" destOrd="0" parTransId="{897F23DD-4496-498D-923C-64CE6EC79928}" sibTransId="{C48FCBCC-DB05-4196-989D-8D59BB12F5DC}"/>
    <dgm:cxn modelId="{E6C670F5-8C1C-464C-BA26-D3389394385C}" type="presOf" srcId="{3497363F-AE43-484E-A8D5-29F2F4387524}" destId="{FE6C55D8-5772-4C14-B6AC-EEA336487AD2}" srcOrd="0" destOrd="2" presId="urn:microsoft.com/office/officeart/2018/5/layout/CenteredIconLabelDescriptionList"/>
    <dgm:cxn modelId="{DDD9D9FA-473C-4387-B82B-2D720DCE84D4}" type="presOf" srcId="{F80DF9A6-528B-4B8E-AD2A-85320F5F11B7}" destId="{FB601B5A-3335-4697-A827-6EA51FF92491}" srcOrd="0" destOrd="2" presId="urn:microsoft.com/office/officeart/2018/5/layout/CenteredIconLabelDescriptionList"/>
    <dgm:cxn modelId="{25DAB4FB-9D2D-4667-949B-E52D6725C975}" srcId="{97587FE7-D176-4EA1-ADC2-E1522651866D}" destId="{35215670-D23A-4139-9875-36766F0CB657}" srcOrd="1" destOrd="0" parTransId="{8B989E8D-88B2-4F2D-89E7-1C311A6855C5}" sibTransId="{41CEC506-E202-4EE6-9846-1386516C91E9}"/>
    <dgm:cxn modelId="{DBD3A6FE-85CE-4D5F-9095-406B7E559DE2}" srcId="{C3D4055E-FE90-4C63-9DBA-C1C075D4DE66}" destId="{792351EC-42F4-4AB0-BC82-34E835DA3E9D}" srcOrd="4" destOrd="0" parTransId="{269113DE-91C4-4932-89B6-54D056BA9BEB}" sibTransId="{33DE7E26-4AB4-43DA-9861-8925E3B6DB0B}"/>
    <dgm:cxn modelId="{7184F8FE-0792-4AB1-A300-B39E275FDE9C}" type="presOf" srcId="{759E6A1B-96A5-4746-A959-8C9ACAE7A4CB}" destId="{A1378A77-739C-4FC5-B935-7F61308F9FF6}" srcOrd="0" destOrd="0" presId="urn:microsoft.com/office/officeart/2018/5/layout/CenteredIconLabelDescriptionList"/>
    <dgm:cxn modelId="{5880C94D-0D26-4E95-B12F-F6D58DD9F18A}" type="presParOf" srcId="{1C1931AE-E74F-4802-A346-C4AC87B10222}" destId="{CC494B17-7484-44D0-B8D2-332D55F1269B}" srcOrd="0" destOrd="0" presId="urn:microsoft.com/office/officeart/2018/5/layout/CenteredIconLabelDescriptionList"/>
    <dgm:cxn modelId="{1073B136-0DAD-429F-8711-26D51A211FC8}" type="presParOf" srcId="{CC494B17-7484-44D0-B8D2-332D55F1269B}" destId="{13EE641A-AE9E-4B76-BA6B-F5F3E7B43B21}" srcOrd="0" destOrd="0" presId="urn:microsoft.com/office/officeart/2018/5/layout/CenteredIconLabelDescriptionList"/>
    <dgm:cxn modelId="{96599109-A763-438D-89EF-94B57B6F33A2}" type="presParOf" srcId="{CC494B17-7484-44D0-B8D2-332D55F1269B}" destId="{AB5DA66C-10A2-4F77-A450-5CF953D2A181}" srcOrd="1" destOrd="0" presId="urn:microsoft.com/office/officeart/2018/5/layout/CenteredIconLabelDescriptionList"/>
    <dgm:cxn modelId="{D6A27413-6EA7-4B49-8C4B-C108A2F38CDE}" type="presParOf" srcId="{CC494B17-7484-44D0-B8D2-332D55F1269B}" destId="{A1378A77-739C-4FC5-B935-7F61308F9FF6}" srcOrd="2" destOrd="0" presId="urn:microsoft.com/office/officeart/2018/5/layout/CenteredIconLabelDescriptionList"/>
    <dgm:cxn modelId="{BACB60FA-501C-4BE2-9AFB-0D0A0261EB6E}" type="presParOf" srcId="{CC494B17-7484-44D0-B8D2-332D55F1269B}" destId="{1BE47BA1-2148-4BCC-8155-43B38F60C7D8}" srcOrd="3" destOrd="0" presId="urn:microsoft.com/office/officeart/2018/5/layout/CenteredIconLabelDescriptionList"/>
    <dgm:cxn modelId="{DC2DCBE0-4289-4882-9E48-86B0B58A5A1F}" type="presParOf" srcId="{CC494B17-7484-44D0-B8D2-332D55F1269B}" destId="{FE6C55D8-5772-4C14-B6AC-EEA336487AD2}" srcOrd="4" destOrd="0" presId="urn:microsoft.com/office/officeart/2018/5/layout/CenteredIconLabelDescriptionList"/>
    <dgm:cxn modelId="{5C57189B-6CBA-4BF3-BBA5-4283A9927229}" type="presParOf" srcId="{1C1931AE-E74F-4802-A346-C4AC87B10222}" destId="{66FADA10-BB6A-4857-8B51-5AB38A507F2A}" srcOrd="1" destOrd="0" presId="urn:microsoft.com/office/officeart/2018/5/layout/CenteredIconLabelDescriptionList"/>
    <dgm:cxn modelId="{1DE8C97B-9EAD-4965-93A3-78889A6D3136}" type="presParOf" srcId="{1C1931AE-E74F-4802-A346-C4AC87B10222}" destId="{4806E3EB-29C1-4494-92AC-FBC91A13BD76}" srcOrd="2" destOrd="0" presId="urn:microsoft.com/office/officeart/2018/5/layout/CenteredIconLabelDescriptionList"/>
    <dgm:cxn modelId="{A2E6EC98-CB66-4E70-AF7C-CE1EBDDD13F7}" type="presParOf" srcId="{4806E3EB-29C1-4494-92AC-FBC91A13BD76}" destId="{ECD27F47-12CF-44D8-A222-16C5FC032576}" srcOrd="0" destOrd="0" presId="urn:microsoft.com/office/officeart/2018/5/layout/CenteredIconLabelDescriptionList"/>
    <dgm:cxn modelId="{72A5D315-98A2-4258-BAAF-793D3E330F8B}" type="presParOf" srcId="{4806E3EB-29C1-4494-92AC-FBC91A13BD76}" destId="{AFDDDDFF-6EAF-4AA6-B0BD-308FB4D5ABE4}" srcOrd="1" destOrd="0" presId="urn:microsoft.com/office/officeart/2018/5/layout/CenteredIconLabelDescriptionList"/>
    <dgm:cxn modelId="{72D6A55F-66C0-412F-800D-9DBF4C003108}" type="presParOf" srcId="{4806E3EB-29C1-4494-92AC-FBC91A13BD76}" destId="{832E4A46-C527-41D7-BF21-720530C690B1}" srcOrd="2" destOrd="0" presId="urn:microsoft.com/office/officeart/2018/5/layout/CenteredIconLabelDescriptionList"/>
    <dgm:cxn modelId="{C9B1E869-8B91-43EF-99ED-83DE06F08A7A}" type="presParOf" srcId="{4806E3EB-29C1-4494-92AC-FBC91A13BD76}" destId="{D99B1839-FE93-4679-9DAC-E9AFE2BBC59D}" srcOrd="3" destOrd="0" presId="urn:microsoft.com/office/officeart/2018/5/layout/CenteredIconLabelDescriptionList"/>
    <dgm:cxn modelId="{A991DAC0-E4C3-431A-943F-FB492AC2C013}" type="presParOf" srcId="{4806E3EB-29C1-4494-92AC-FBC91A13BD76}" destId="{FB601B5A-3335-4697-A827-6EA51FF92491}" srcOrd="4" destOrd="0" presId="urn:microsoft.com/office/officeart/2018/5/layout/CenteredIconLabelDescriptionList"/>
    <dgm:cxn modelId="{45DBA0D3-51C9-4A89-AFF7-BA7A62D8FE69}" type="presParOf" srcId="{1C1931AE-E74F-4802-A346-C4AC87B10222}" destId="{13B36F3C-38AE-426F-8375-97FFBF58679E}" srcOrd="3" destOrd="0" presId="urn:microsoft.com/office/officeart/2018/5/layout/CenteredIconLabelDescriptionList"/>
    <dgm:cxn modelId="{D331559A-9AC2-40A0-9C95-68D61B1FE78E}" type="presParOf" srcId="{1C1931AE-E74F-4802-A346-C4AC87B10222}" destId="{8EB2CAAE-3B27-4080-B5AC-518033D8DEEF}" srcOrd="4" destOrd="0" presId="urn:microsoft.com/office/officeart/2018/5/layout/CenteredIconLabelDescriptionList"/>
    <dgm:cxn modelId="{AA17188D-8339-4349-8EDA-2219B07C9540}" type="presParOf" srcId="{8EB2CAAE-3B27-4080-B5AC-518033D8DEEF}" destId="{7DAB49A9-4D16-4696-A535-B42368A31F1E}" srcOrd="0" destOrd="0" presId="urn:microsoft.com/office/officeart/2018/5/layout/CenteredIconLabelDescriptionList"/>
    <dgm:cxn modelId="{3615C53F-26E9-488C-8FB7-0AC717F57F65}" type="presParOf" srcId="{8EB2CAAE-3B27-4080-B5AC-518033D8DEEF}" destId="{30324054-828F-4D45-A14F-C245D7659FD2}" srcOrd="1" destOrd="0" presId="urn:microsoft.com/office/officeart/2018/5/layout/CenteredIconLabelDescriptionList"/>
    <dgm:cxn modelId="{7D1A51CB-45E4-491D-8AD6-854F83E91159}" type="presParOf" srcId="{8EB2CAAE-3B27-4080-B5AC-518033D8DEEF}" destId="{B88F6394-E282-4F38-9185-D770B1AF08CD}" srcOrd="2" destOrd="0" presId="urn:microsoft.com/office/officeart/2018/5/layout/CenteredIconLabelDescriptionList"/>
    <dgm:cxn modelId="{16B5B213-708E-4B48-BD74-D33AF3C91501}" type="presParOf" srcId="{8EB2CAAE-3B27-4080-B5AC-518033D8DEEF}" destId="{0B696608-08C6-4A79-821D-E252240EE407}" srcOrd="3" destOrd="0" presId="urn:microsoft.com/office/officeart/2018/5/layout/CenteredIconLabelDescriptionList"/>
    <dgm:cxn modelId="{92715E06-0770-4299-A07C-4BB65984F3FB}" type="presParOf" srcId="{8EB2CAAE-3B27-4080-B5AC-518033D8DEEF}" destId="{1E269989-4D7A-47B3-87DF-0E237D40538B}" srcOrd="4" destOrd="0" presId="urn:microsoft.com/office/officeart/2018/5/layout/CenteredIconLabelDescriptionList"/>
    <dgm:cxn modelId="{E33EFC2E-5301-4BBB-8BDD-B1ED99C3A6D2}" type="presParOf" srcId="{1C1931AE-E74F-4802-A346-C4AC87B10222}" destId="{1A86037A-72F3-4ED5-BBC8-01CD77F3DAE8}" srcOrd="5" destOrd="0" presId="urn:microsoft.com/office/officeart/2018/5/layout/CenteredIconLabelDescriptionList"/>
    <dgm:cxn modelId="{C2CFF5AC-40FE-4388-BD6F-258899766320}" type="presParOf" srcId="{1C1931AE-E74F-4802-A346-C4AC87B10222}" destId="{509156F5-9A13-4ADF-BDB2-8D295A5CAC62}" srcOrd="6" destOrd="0" presId="urn:microsoft.com/office/officeart/2018/5/layout/CenteredIconLabelDescriptionList"/>
    <dgm:cxn modelId="{CEC53CBC-4EA1-4FEF-9E8F-9F6F5CBD4350}" type="presParOf" srcId="{509156F5-9A13-4ADF-BDB2-8D295A5CAC62}" destId="{00C25A5A-FDDA-4B31-97C1-34F3C91A177F}" srcOrd="0" destOrd="0" presId="urn:microsoft.com/office/officeart/2018/5/layout/CenteredIconLabelDescriptionList"/>
    <dgm:cxn modelId="{13F9E781-51F5-42FE-94A6-F46AF65B3A87}" type="presParOf" srcId="{509156F5-9A13-4ADF-BDB2-8D295A5CAC62}" destId="{93969228-1256-47CF-B874-3BA0DEA3FB5C}" srcOrd="1" destOrd="0" presId="urn:microsoft.com/office/officeart/2018/5/layout/CenteredIconLabelDescriptionList"/>
    <dgm:cxn modelId="{D9E2017E-B8E0-47DD-B1D8-641CAE53064F}" type="presParOf" srcId="{509156F5-9A13-4ADF-BDB2-8D295A5CAC62}" destId="{B0039901-7CDB-430C-A89F-8E6AE89BF2D2}" srcOrd="2" destOrd="0" presId="urn:microsoft.com/office/officeart/2018/5/layout/CenteredIconLabelDescriptionList"/>
    <dgm:cxn modelId="{4219AC3D-3035-49F5-946E-B74492EC2C94}" type="presParOf" srcId="{509156F5-9A13-4ADF-BDB2-8D295A5CAC62}" destId="{1B33A08A-73BC-43B8-9711-45DC858472A6}" srcOrd="3" destOrd="0" presId="urn:microsoft.com/office/officeart/2018/5/layout/CenteredIconLabelDescriptionList"/>
    <dgm:cxn modelId="{55CBFC84-588E-4BC9-9C92-FE45C48D7436}" type="presParOf" srcId="{509156F5-9A13-4ADF-BDB2-8D295A5CAC62}" destId="{E5136638-CF77-4589-8CE1-6E8E4329975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62EAEB7-BC13-47CE-9A97-BBC24E04F5A5}" type="doc">
      <dgm:prSet loTypeId="urn:microsoft.com/office/officeart/2005/8/layout/hProcess7" loCatId="icon" qsTypeId="urn:microsoft.com/office/officeart/2005/8/quickstyle/simple5" qsCatId="simple" csTypeId="urn:microsoft.com/office/officeart/2005/8/colors/colorful2" csCatId="colorful" phldr="1"/>
      <dgm:spPr/>
      <dgm:t>
        <a:bodyPr/>
        <a:lstStyle/>
        <a:p>
          <a:endParaRPr lang="en-US"/>
        </a:p>
      </dgm:t>
    </dgm:pt>
    <dgm:pt modelId="{03EFAA0E-FF0A-434C-9E10-F4D837FEB2CE}">
      <dgm:prSet/>
      <dgm:spPr/>
      <dgm:t>
        <a:bodyPr/>
        <a:lstStyle/>
        <a:p>
          <a:r>
            <a:rPr lang="en-US"/>
            <a:t>Step 1</a:t>
          </a:r>
        </a:p>
      </dgm:t>
    </dgm:pt>
    <dgm:pt modelId="{A2DB151C-69F2-4A93-81CF-9700B0C67C5E}" type="parTrans" cxnId="{A2866E46-7756-4730-B67C-10FEC0F2B0D7}">
      <dgm:prSet/>
      <dgm:spPr/>
      <dgm:t>
        <a:bodyPr/>
        <a:lstStyle/>
        <a:p>
          <a:endParaRPr lang="en-US"/>
        </a:p>
      </dgm:t>
    </dgm:pt>
    <dgm:pt modelId="{59C36435-161B-44BD-B3F8-5530F70734F2}" type="sibTrans" cxnId="{A2866E46-7756-4730-B67C-10FEC0F2B0D7}">
      <dgm:prSet/>
      <dgm:spPr/>
      <dgm:t>
        <a:bodyPr/>
        <a:lstStyle/>
        <a:p>
          <a:endParaRPr lang="en-US"/>
        </a:p>
      </dgm:t>
    </dgm:pt>
    <dgm:pt modelId="{FC793738-CEC0-4507-9691-A45434F79783}">
      <dgm:prSet/>
      <dgm:spPr/>
      <dgm:t>
        <a:bodyPr/>
        <a:lstStyle/>
        <a:p>
          <a:r>
            <a:rPr lang="en-US"/>
            <a:t>Build Historical Database</a:t>
          </a:r>
        </a:p>
      </dgm:t>
    </dgm:pt>
    <dgm:pt modelId="{2C12D9B7-5CBA-4FD1-B86A-1BDC092A141A}" type="parTrans" cxnId="{2643AB3D-DAAD-48DA-868A-645405A5DEE7}">
      <dgm:prSet/>
      <dgm:spPr/>
      <dgm:t>
        <a:bodyPr/>
        <a:lstStyle/>
        <a:p>
          <a:endParaRPr lang="en-US"/>
        </a:p>
      </dgm:t>
    </dgm:pt>
    <dgm:pt modelId="{1D08CD65-B51B-4EC0-831E-F873C86B7B8E}" type="sibTrans" cxnId="{2643AB3D-DAAD-48DA-868A-645405A5DEE7}">
      <dgm:prSet/>
      <dgm:spPr/>
      <dgm:t>
        <a:bodyPr/>
        <a:lstStyle/>
        <a:p>
          <a:endParaRPr lang="en-US"/>
        </a:p>
      </dgm:t>
    </dgm:pt>
    <dgm:pt modelId="{AE1708A2-2645-474B-B081-6A18140A014F}">
      <dgm:prSet/>
      <dgm:spPr/>
      <dgm:t>
        <a:bodyPr/>
        <a:lstStyle/>
        <a:p>
          <a:r>
            <a:rPr lang="en-US" dirty="0"/>
            <a:t>Collect schedule data from past projects</a:t>
          </a:r>
        </a:p>
      </dgm:t>
    </dgm:pt>
    <dgm:pt modelId="{BDB0A6D3-DC4D-4F16-A923-2E4AFFF4FAF4}" type="parTrans" cxnId="{FA7276E0-337A-412F-B639-BEBB60773852}">
      <dgm:prSet/>
      <dgm:spPr/>
      <dgm:t>
        <a:bodyPr/>
        <a:lstStyle/>
        <a:p>
          <a:endParaRPr lang="en-US"/>
        </a:p>
      </dgm:t>
    </dgm:pt>
    <dgm:pt modelId="{A002AA6C-EDA0-4066-B213-A201F7B5B197}" type="sibTrans" cxnId="{FA7276E0-337A-412F-B639-BEBB60773852}">
      <dgm:prSet/>
      <dgm:spPr/>
      <dgm:t>
        <a:bodyPr/>
        <a:lstStyle/>
        <a:p>
          <a:endParaRPr lang="en-US"/>
        </a:p>
      </dgm:t>
    </dgm:pt>
    <dgm:pt modelId="{D4190D82-0C17-406B-AF04-228C056CCD3E}">
      <dgm:prSet/>
      <dgm:spPr/>
      <dgm:t>
        <a:bodyPr/>
        <a:lstStyle/>
        <a:p>
          <a:r>
            <a:rPr lang="en-US" dirty="0"/>
            <a:t>Include: planned vs. actual durations, delay causes, project characteristics</a:t>
          </a:r>
        </a:p>
      </dgm:t>
    </dgm:pt>
    <dgm:pt modelId="{A567A85C-0DDC-447D-A412-45F6623FD88C}" type="parTrans" cxnId="{71F04663-6908-40B7-A380-46A48C5F09FC}">
      <dgm:prSet/>
      <dgm:spPr/>
      <dgm:t>
        <a:bodyPr/>
        <a:lstStyle/>
        <a:p>
          <a:endParaRPr lang="en-US"/>
        </a:p>
      </dgm:t>
    </dgm:pt>
    <dgm:pt modelId="{532F6274-8BDB-4379-83AF-434A264B1943}" type="sibTrans" cxnId="{71F04663-6908-40B7-A380-46A48C5F09FC}">
      <dgm:prSet/>
      <dgm:spPr/>
      <dgm:t>
        <a:bodyPr/>
        <a:lstStyle/>
        <a:p>
          <a:endParaRPr lang="en-US"/>
        </a:p>
      </dgm:t>
    </dgm:pt>
    <dgm:pt modelId="{F1451072-5F67-44F6-9490-2D2D32B14F91}">
      <dgm:prSet/>
      <dgm:spPr/>
      <dgm:t>
        <a:bodyPr/>
        <a:lstStyle/>
        <a:p>
          <a:r>
            <a:rPr lang="en-US"/>
            <a:t>Minimum dataset: 20-30 projects for basic models</a:t>
          </a:r>
        </a:p>
      </dgm:t>
    </dgm:pt>
    <dgm:pt modelId="{9A7A4DF4-62F3-45DE-8538-C30E321F1B24}" type="parTrans" cxnId="{20B1C2FA-7CD3-4B06-8705-7B22673ED1FD}">
      <dgm:prSet/>
      <dgm:spPr/>
      <dgm:t>
        <a:bodyPr/>
        <a:lstStyle/>
        <a:p>
          <a:endParaRPr lang="en-US"/>
        </a:p>
      </dgm:t>
    </dgm:pt>
    <dgm:pt modelId="{CD25AACF-D5B5-4F56-B867-B3A0A4101247}" type="sibTrans" cxnId="{20B1C2FA-7CD3-4B06-8705-7B22673ED1FD}">
      <dgm:prSet/>
      <dgm:spPr/>
      <dgm:t>
        <a:bodyPr/>
        <a:lstStyle/>
        <a:p>
          <a:endParaRPr lang="en-US"/>
        </a:p>
      </dgm:t>
    </dgm:pt>
    <dgm:pt modelId="{10702027-40EC-4BFC-A932-C79CFB06BBDD}">
      <dgm:prSet/>
      <dgm:spPr/>
      <dgm:t>
        <a:bodyPr/>
        <a:lstStyle/>
        <a:p>
          <a:r>
            <a:rPr lang="en-US" dirty="0"/>
            <a:t>More data = better predictions</a:t>
          </a:r>
        </a:p>
      </dgm:t>
    </dgm:pt>
    <dgm:pt modelId="{05400618-FF9E-4402-AE09-755FC82FEF0B}" type="parTrans" cxnId="{106FBBF8-E781-4E19-9199-4DAA469A3FC2}">
      <dgm:prSet/>
      <dgm:spPr/>
      <dgm:t>
        <a:bodyPr/>
        <a:lstStyle/>
        <a:p>
          <a:endParaRPr lang="en-US"/>
        </a:p>
      </dgm:t>
    </dgm:pt>
    <dgm:pt modelId="{62989C96-B42E-454A-BAD8-8A5A3A2EF608}" type="sibTrans" cxnId="{106FBBF8-E781-4E19-9199-4DAA469A3FC2}">
      <dgm:prSet/>
      <dgm:spPr/>
      <dgm:t>
        <a:bodyPr/>
        <a:lstStyle/>
        <a:p>
          <a:endParaRPr lang="en-US"/>
        </a:p>
      </dgm:t>
    </dgm:pt>
    <dgm:pt modelId="{44A6E20D-81F3-48C9-9DC3-77D7EE176430}">
      <dgm:prSet/>
      <dgm:spPr/>
      <dgm:t>
        <a:bodyPr/>
        <a:lstStyle/>
        <a:p>
          <a:r>
            <a:rPr lang="en-US"/>
            <a:t>Step 2</a:t>
          </a:r>
        </a:p>
      </dgm:t>
    </dgm:pt>
    <dgm:pt modelId="{AA76C9AD-A0F2-4B54-BD33-2E3E7D233E07}" type="parTrans" cxnId="{FB2B7678-CA73-47B3-B73E-7AEC5ADBC073}">
      <dgm:prSet/>
      <dgm:spPr/>
      <dgm:t>
        <a:bodyPr/>
        <a:lstStyle/>
        <a:p>
          <a:endParaRPr lang="en-US"/>
        </a:p>
      </dgm:t>
    </dgm:pt>
    <dgm:pt modelId="{ECEAEFCE-08BF-4BB7-B497-95113460B98D}" type="sibTrans" cxnId="{FB2B7678-CA73-47B3-B73E-7AEC5ADBC073}">
      <dgm:prSet/>
      <dgm:spPr/>
      <dgm:t>
        <a:bodyPr/>
        <a:lstStyle/>
        <a:p>
          <a:endParaRPr lang="en-US"/>
        </a:p>
      </dgm:t>
    </dgm:pt>
    <dgm:pt modelId="{33CA9286-ED47-4617-A8BE-7FB653EB5B61}">
      <dgm:prSet/>
      <dgm:spPr/>
      <dgm:t>
        <a:bodyPr/>
        <a:lstStyle/>
        <a:p>
          <a:r>
            <a:rPr lang="en-US"/>
            <a:t>Identify Patterns</a:t>
          </a:r>
        </a:p>
      </dgm:t>
    </dgm:pt>
    <dgm:pt modelId="{C24D2A19-8206-4A30-A8C0-3DF1BB2B648B}" type="parTrans" cxnId="{3A045690-44E2-4783-8E81-46CDDC7D6B67}">
      <dgm:prSet/>
      <dgm:spPr/>
      <dgm:t>
        <a:bodyPr/>
        <a:lstStyle/>
        <a:p>
          <a:endParaRPr lang="en-US"/>
        </a:p>
      </dgm:t>
    </dgm:pt>
    <dgm:pt modelId="{920BE8E5-3C12-43BB-811A-B9617BF2E067}" type="sibTrans" cxnId="{3A045690-44E2-4783-8E81-46CDDC7D6B67}">
      <dgm:prSet/>
      <dgm:spPr/>
      <dgm:t>
        <a:bodyPr/>
        <a:lstStyle/>
        <a:p>
          <a:endParaRPr lang="en-US"/>
        </a:p>
      </dgm:t>
    </dgm:pt>
    <dgm:pt modelId="{D442BD77-2CE4-4CB7-8BAF-B2F67476ED44}">
      <dgm:prSet/>
      <dgm:spPr/>
      <dgm:t>
        <a:bodyPr/>
        <a:lstStyle/>
        <a:p>
          <a:r>
            <a:rPr lang="en-US"/>
            <a:t>Which activity types consistently run long?</a:t>
          </a:r>
        </a:p>
      </dgm:t>
    </dgm:pt>
    <dgm:pt modelId="{3FCF1CFA-1472-4828-B68A-0701DBD35F60}" type="parTrans" cxnId="{90C9F305-344D-4803-B67E-C3A0E72B7568}">
      <dgm:prSet/>
      <dgm:spPr/>
      <dgm:t>
        <a:bodyPr/>
        <a:lstStyle/>
        <a:p>
          <a:endParaRPr lang="en-US"/>
        </a:p>
      </dgm:t>
    </dgm:pt>
    <dgm:pt modelId="{C2A642A4-D99C-407E-8BB4-A2589CA8BCD1}" type="sibTrans" cxnId="{90C9F305-344D-4803-B67E-C3A0E72B7568}">
      <dgm:prSet/>
      <dgm:spPr/>
      <dgm:t>
        <a:bodyPr/>
        <a:lstStyle/>
        <a:p>
          <a:endParaRPr lang="en-US"/>
        </a:p>
      </dgm:t>
    </dgm:pt>
    <dgm:pt modelId="{8F011AC5-E214-4512-B42E-7AE7AC4B968F}">
      <dgm:prSet/>
      <dgm:spPr/>
      <dgm:t>
        <a:bodyPr/>
        <a:lstStyle/>
        <a:p>
          <a:r>
            <a:rPr lang="en-US"/>
            <a:t>What factors correlate with delays? (weather, procurement, design changes)</a:t>
          </a:r>
        </a:p>
      </dgm:t>
    </dgm:pt>
    <dgm:pt modelId="{C5F5F3AD-5EE5-47CE-A1F8-509CCA3DED27}" type="parTrans" cxnId="{7C9933CF-D846-49D1-BC96-4AAF02D93965}">
      <dgm:prSet/>
      <dgm:spPr/>
      <dgm:t>
        <a:bodyPr/>
        <a:lstStyle/>
        <a:p>
          <a:endParaRPr lang="en-US"/>
        </a:p>
      </dgm:t>
    </dgm:pt>
    <dgm:pt modelId="{7785B605-1557-447B-91CC-5D71ABF2BA49}" type="sibTrans" cxnId="{7C9933CF-D846-49D1-BC96-4AAF02D93965}">
      <dgm:prSet/>
      <dgm:spPr/>
      <dgm:t>
        <a:bodyPr/>
        <a:lstStyle/>
        <a:p>
          <a:endParaRPr lang="en-US"/>
        </a:p>
      </dgm:t>
    </dgm:pt>
    <dgm:pt modelId="{1AA4D39A-AB57-4A7E-A67C-14ACEA84833B}">
      <dgm:prSet/>
      <dgm:spPr/>
      <dgm:t>
        <a:bodyPr/>
        <a:lstStyle/>
        <a:p>
          <a:r>
            <a:rPr lang="en-US"/>
            <a:t>Are there seasonal patterns?</a:t>
          </a:r>
        </a:p>
      </dgm:t>
    </dgm:pt>
    <dgm:pt modelId="{DA71DCC5-5603-4171-B9B0-43A96C0B1B8B}" type="parTrans" cxnId="{62D3357D-1032-4642-9B70-D33B618123DC}">
      <dgm:prSet/>
      <dgm:spPr/>
      <dgm:t>
        <a:bodyPr/>
        <a:lstStyle/>
        <a:p>
          <a:endParaRPr lang="en-US"/>
        </a:p>
      </dgm:t>
    </dgm:pt>
    <dgm:pt modelId="{F607E51F-3ACA-4E16-A33E-13116F6F2428}" type="sibTrans" cxnId="{62D3357D-1032-4642-9B70-D33B618123DC}">
      <dgm:prSet/>
      <dgm:spPr/>
      <dgm:t>
        <a:bodyPr/>
        <a:lstStyle/>
        <a:p>
          <a:endParaRPr lang="en-US"/>
        </a:p>
      </dgm:t>
    </dgm:pt>
    <dgm:pt modelId="{EDB5CC3A-6B0F-4358-869F-D6E63A5EFD5A}">
      <dgm:prSet/>
      <dgm:spPr/>
      <dgm:t>
        <a:bodyPr/>
        <a:lstStyle/>
        <a:p>
          <a:r>
            <a:rPr lang="en-US"/>
            <a:t>Which trades are most variable?</a:t>
          </a:r>
        </a:p>
      </dgm:t>
    </dgm:pt>
    <dgm:pt modelId="{95D1B3CA-F27E-4F8B-A198-40CA15FB1598}" type="parTrans" cxnId="{AF081E77-B966-4B81-8F2E-5A7449D86583}">
      <dgm:prSet/>
      <dgm:spPr/>
      <dgm:t>
        <a:bodyPr/>
        <a:lstStyle/>
        <a:p>
          <a:endParaRPr lang="en-US"/>
        </a:p>
      </dgm:t>
    </dgm:pt>
    <dgm:pt modelId="{E6352950-160B-48EA-A85C-204F82FF384E}" type="sibTrans" cxnId="{AF081E77-B966-4B81-8F2E-5A7449D86583}">
      <dgm:prSet/>
      <dgm:spPr/>
      <dgm:t>
        <a:bodyPr/>
        <a:lstStyle/>
        <a:p>
          <a:endParaRPr lang="en-US"/>
        </a:p>
      </dgm:t>
    </dgm:pt>
    <dgm:pt modelId="{125DC11E-C4E1-4D88-8BA6-E24EF8DAD04C}">
      <dgm:prSet/>
      <dgm:spPr/>
      <dgm:t>
        <a:bodyPr/>
        <a:lstStyle/>
        <a:p>
          <a:r>
            <a:rPr lang="en-US"/>
            <a:t>Step 3</a:t>
          </a:r>
        </a:p>
      </dgm:t>
    </dgm:pt>
    <dgm:pt modelId="{A78726B8-54BC-4640-BD18-8D80EA56ACE5}" type="parTrans" cxnId="{621C8B7F-B7A7-45D9-A3AA-C8507363BA90}">
      <dgm:prSet/>
      <dgm:spPr/>
      <dgm:t>
        <a:bodyPr/>
        <a:lstStyle/>
        <a:p>
          <a:endParaRPr lang="en-US"/>
        </a:p>
      </dgm:t>
    </dgm:pt>
    <dgm:pt modelId="{C489A064-DA09-4A77-967C-7037BC7F1173}" type="sibTrans" cxnId="{621C8B7F-B7A7-45D9-A3AA-C8507363BA90}">
      <dgm:prSet/>
      <dgm:spPr/>
      <dgm:t>
        <a:bodyPr/>
        <a:lstStyle/>
        <a:p>
          <a:endParaRPr lang="en-US"/>
        </a:p>
      </dgm:t>
    </dgm:pt>
    <dgm:pt modelId="{C3B6931D-3986-4B8C-943A-DE9C4172A2D0}">
      <dgm:prSet/>
      <dgm:spPr/>
      <dgm:t>
        <a:bodyPr/>
        <a:lstStyle/>
        <a:p>
          <a:r>
            <a:rPr lang="en-US"/>
            <a:t>Build Predictive Models</a:t>
          </a:r>
        </a:p>
      </dgm:t>
    </dgm:pt>
    <dgm:pt modelId="{01C4FB96-86AA-49C4-A513-0839E51EB8BB}" type="parTrans" cxnId="{938D5D53-FB4F-464C-B9D4-45E504E23830}">
      <dgm:prSet/>
      <dgm:spPr/>
      <dgm:t>
        <a:bodyPr/>
        <a:lstStyle/>
        <a:p>
          <a:endParaRPr lang="en-US"/>
        </a:p>
      </dgm:t>
    </dgm:pt>
    <dgm:pt modelId="{538B0EE7-0649-4C4E-B80A-15C1AC9584E8}" type="sibTrans" cxnId="{938D5D53-FB4F-464C-B9D4-45E504E23830}">
      <dgm:prSet/>
      <dgm:spPr/>
      <dgm:t>
        <a:bodyPr/>
        <a:lstStyle/>
        <a:p>
          <a:endParaRPr lang="en-US"/>
        </a:p>
      </dgm:t>
    </dgm:pt>
    <dgm:pt modelId="{F1DEDE31-8AD0-4D4E-B1F1-7AFC4B8214E5}">
      <dgm:prSet/>
      <dgm:spPr/>
      <dgm:t>
        <a:bodyPr/>
        <a:lstStyle/>
        <a:p>
          <a:r>
            <a:rPr lang="en-US"/>
            <a:t>Use regression analysis or machine learning</a:t>
          </a:r>
        </a:p>
      </dgm:t>
    </dgm:pt>
    <dgm:pt modelId="{BF35FAFF-EE71-4FC9-9848-4E8D052D046C}" type="parTrans" cxnId="{6CAD9115-0556-4DE3-8E94-943B06ED98E8}">
      <dgm:prSet/>
      <dgm:spPr/>
      <dgm:t>
        <a:bodyPr/>
        <a:lstStyle/>
        <a:p>
          <a:endParaRPr lang="en-US"/>
        </a:p>
      </dgm:t>
    </dgm:pt>
    <dgm:pt modelId="{6A903F3D-CEA0-4425-BB99-099971AF86C0}" type="sibTrans" cxnId="{6CAD9115-0556-4DE3-8E94-943B06ED98E8}">
      <dgm:prSet/>
      <dgm:spPr/>
      <dgm:t>
        <a:bodyPr/>
        <a:lstStyle/>
        <a:p>
          <a:endParaRPr lang="en-US"/>
        </a:p>
      </dgm:t>
    </dgm:pt>
    <dgm:pt modelId="{DFB449D2-27D3-45EC-BF0D-B73B0FFFA318}">
      <dgm:prSet/>
      <dgm:spPr/>
      <dgm:t>
        <a:bodyPr/>
        <a:lstStyle/>
        <a:p>
          <a:r>
            <a:rPr lang="en-US"/>
            <a:t>Input variables: activity type, duration, dependencies, time of year, project complexity</a:t>
          </a:r>
        </a:p>
      </dgm:t>
    </dgm:pt>
    <dgm:pt modelId="{27C914D6-EB94-4E03-BEF4-13F9FB859F47}" type="parTrans" cxnId="{F0192BEB-945A-49DE-9B02-861D8ADF355F}">
      <dgm:prSet/>
      <dgm:spPr/>
      <dgm:t>
        <a:bodyPr/>
        <a:lstStyle/>
        <a:p>
          <a:endParaRPr lang="en-US"/>
        </a:p>
      </dgm:t>
    </dgm:pt>
    <dgm:pt modelId="{17FB07D7-A4A6-4F36-892E-ECFC8959623E}" type="sibTrans" cxnId="{F0192BEB-945A-49DE-9B02-861D8ADF355F}">
      <dgm:prSet/>
      <dgm:spPr/>
      <dgm:t>
        <a:bodyPr/>
        <a:lstStyle/>
        <a:p>
          <a:endParaRPr lang="en-US"/>
        </a:p>
      </dgm:t>
    </dgm:pt>
    <dgm:pt modelId="{DA7E18F3-66EA-4811-9D35-45BA27FEC26E}">
      <dgm:prSet/>
      <dgm:spPr/>
      <dgm:t>
        <a:bodyPr/>
        <a:lstStyle/>
        <a:p>
          <a:r>
            <a:rPr lang="en-US"/>
            <a:t>Output: Predicted actual duration, confidence interval, delay probability</a:t>
          </a:r>
        </a:p>
      </dgm:t>
    </dgm:pt>
    <dgm:pt modelId="{E110A738-CF29-456F-938E-4862FAD4C6A8}" type="parTrans" cxnId="{CBE6EB72-304A-4C75-93B5-CEC17A0BF4D8}">
      <dgm:prSet/>
      <dgm:spPr/>
      <dgm:t>
        <a:bodyPr/>
        <a:lstStyle/>
        <a:p>
          <a:endParaRPr lang="en-US"/>
        </a:p>
      </dgm:t>
    </dgm:pt>
    <dgm:pt modelId="{7ED1281E-527F-46D8-8619-14E2B6CD78E2}" type="sibTrans" cxnId="{CBE6EB72-304A-4C75-93B5-CEC17A0BF4D8}">
      <dgm:prSet/>
      <dgm:spPr/>
      <dgm:t>
        <a:bodyPr/>
        <a:lstStyle/>
        <a:p>
          <a:endParaRPr lang="en-US"/>
        </a:p>
      </dgm:t>
    </dgm:pt>
    <dgm:pt modelId="{96DF054C-5488-411C-BE07-B4D90CDF6E85}">
      <dgm:prSet/>
      <dgm:spPr/>
      <dgm:t>
        <a:bodyPr/>
        <a:lstStyle/>
        <a:p>
          <a:r>
            <a:rPr lang="en-US"/>
            <a:t>Step 4</a:t>
          </a:r>
        </a:p>
      </dgm:t>
    </dgm:pt>
    <dgm:pt modelId="{19A838E8-BD9C-42F0-95E3-E1A9739A9226}" type="parTrans" cxnId="{E9F13AE3-9055-4FBF-8275-8B2AE492380E}">
      <dgm:prSet/>
      <dgm:spPr/>
      <dgm:t>
        <a:bodyPr/>
        <a:lstStyle/>
        <a:p>
          <a:endParaRPr lang="en-US"/>
        </a:p>
      </dgm:t>
    </dgm:pt>
    <dgm:pt modelId="{3970F06D-5598-4DBD-9416-1DD9498F5753}" type="sibTrans" cxnId="{E9F13AE3-9055-4FBF-8275-8B2AE492380E}">
      <dgm:prSet/>
      <dgm:spPr/>
      <dgm:t>
        <a:bodyPr/>
        <a:lstStyle/>
        <a:p>
          <a:endParaRPr lang="en-US"/>
        </a:p>
      </dgm:t>
    </dgm:pt>
    <dgm:pt modelId="{95FFD5B1-6279-4B07-A206-2634231AD457}">
      <dgm:prSet/>
      <dgm:spPr/>
      <dgm:t>
        <a:bodyPr/>
        <a:lstStyle/>
        <a:p>
          <a:r>
            <a:rPr lang="en-US" dirty="0"/>
            <a:t>Apply to Current Projects</a:t>
          </a:r>
        </a:p>
      </dgm:t>
    </dgm:pt>
    <dgm:pt modelId="{28DABD88-504C-428E-A95F-DB21D0E0083C}" type="parTrans" cxnId="{49C42689-C6DB-4464-A810-A70D2456774A}">
      <dgm:prSet/>
      <dgm:spPr/>
      <dgm:t>
        <a:bodyPr/>
        <a:lstStyle/>
        <a:p>
          <a:endParaRPr lang="en-US"/>
        </a:p>
      </dgm:t>
    </dgm:pt>
    <dgm:pt modelId="{3B305214-9BFB-4935-A097-2ECFA6D76CB9}" type="sibTrans" cxnId="{49C42689-C6DB-4464-A810-A70D2456774A}">
      <dgm:prSet/>
      <dgm:spPr/>
      <dgm:t>
        <a:bodyPr/>
        <a:lstStyle/>
        <a:p>
          <a:endParaRPr lang="en-US"/>
        </a:p>
      </dgm:t>
    </dgm:pt>
    <dgm:pt modelId="{250FC223-0191-4FCE-AAD4-3B4071DD519B}">
      <dgm:prSet/>
      <dgm:spPr/>
      <dgm:t>
        <a:bodyPr/>
        <a:lstStyle/>
        <a:p>
          <a:r>
            <a:rPr lang="en-US"/>
            <a:t>Feed current schedule data into model</a:t>
          </a:r>
        </a:p>
      </dgm:t>
    </dgm:pt>
    <dgm:pt modelId="{88612606-A6E7-4470-B074-6D817D5ECADE}" type="parTrans" cxnId="{19BB90CC-9379-4124-80BB-C686B28CD488}">
      <dgm:prSet/>
      <dgm:spPr/>
      <dgm:t>
        <a:bodyPr/>
        <a:lstStyle/>
        <a:p>
          <a:endParaRPr lang="en-US"/>
        </a:p>
      </dgm:t>
    </dgm:pt>
    <dgm:pt modelId="{16394A95-FD5B-4FD0-A75B-8BD84009D385}" type="sibTrans" cxnId="{19BB90CC-9379-4124-80BB-C686B28CD488}">
      <dgm:prSet/>
      <dgm:spPr/>
      <dgm:t>
        <a:bodyPr/>
        <a:lstStyle/>
        <a:p>
          <a:endParaRPr lang="en-US"/>
        </a:p>
      </dgm:t>
    </dgm:pt>
    <dgm:pt modelId="{F513521A-C8E6-4CED-9977-6E1796CCFE57}">
      <dgm:prSet/>
      <dgm:spPr/>
      <dgm:t>
        <a:bodyPr/>
        <a:lstStyle/>
        <a:p>
          <a:r>
            <a:rPr lang="en-US"/>
            <a:t>Generate predictions for each activity</a:t>
          </a:r>
        </a:p>
      </dgm:t>
    </dgm:pt>
    <dgm:pt modelId="{C3095C22-6951-4664-9AF7-32A6629DD8A9}" type="parTrans" cxnId="{3B5C8EC1-A003-4BD1-9C92-E59BDECB66FE}">
      <dgm:prSet/>
      <dgm:spPr/>
      <dgm:t>
        <a:bodyPr/>
        <a:lstStyle/>
        <a:p>
          <a:endParaRPr lang="en-US"/>
        </a:p>
      </dgm:t>
    </dgm:pt>
    <dgm:pt modelId="{6F5BE944-9483-4EF3-A0AB-C7CC15F34B30}" type="sibTrans" cxnId="{3B5C8EC1-A003-4BD1-9C92-E59BDECB66FE}">
      <dgm:prSet/>
      <dgm:spPr/>
      <dgm:t>
        <a:bodyPr/>
        <a:lstStyle/>
        <a:p>
          <a:endParaRPr lang="en-US"/>
        </a:p>
      </dgm:t>
    </dgm:pt>
    <dgm:pt modelId="{548F4159-550B-4773-9A4C-3C1442E6DF69}">
      <dgm:prSet/>
      <dgm:spPr/>
      <dgm:t>
        <a:bodyPr/>
        <a:lstStyle/>
        <a:p>
          <a:r>
            <a:rPr lang="en-US"/>
            <a:t>Highlight high-risk activities</a:t>
          </a:r>
        </a:p>
      </dgm:t>
    </dgm:pt>
    <dgm:pt modelId="{BC8530FE-B11D-4232-9E65-4115FA0047D6}" type="parTrans" cxnId="{CBC62BE5-579E-4350-8197-D2B81F8E0F84}">
      <dgm:prSet/>
      <dgm:spPr/>
      <dgm:t>
        <a:bodyPr/>
        <a:lstStyle/>
        <a:p>
          <a:endParaRPr lang="en-US"/>
        </a:p>
      </dgm:t>
    </dgm:pt>
    <dgm:pt modelId="{66D530FD-CC17-4BE6-AAB4-9BDD72D69F84}" type="sibTrans" cxnId="{CBC62BE5-579E-4350-8197-D2B81F8E0F84}">
      <dgm:prSet/>
      <dgm:spPr/>
      <dgm:t>
        <a:bodyPr/>
        <a:lstStyle/>
        <a:p>
          <a:endParaRPr lang="en-US"/>
        </a:p>
      </dgm:t>
    </dgm:pt>
    <dgm:pt modelId="{E50D5A65-D3A8-4604-852F-6865AEB43431}">
      <dgm:prSet/>
      <dgm:spPr/>
      <dgm:t>
        <a:bodyPr/>
        <a:lstStyle/>
        <a:p>
          <a:r>
            <a:rPr lang="en-US"/>
            <a:t>Update predictions as project progresses</a:t>
          </a:r>
        </a:p>
      </dgm:t>
    </dgm:pt>
    <dgm:pt modelId="{261AE823-CF3B-47A4-960C-DC76EEAE4E58}" type="parTrans" cxnId="{16A38A04-46C7-4A5F-A5F7-C6DF2D46C165}">
      <dgm:prSet/>
      <dgm:spPr/>
      <dgm:t>
        <a:bodyPr/>
        <a:lstStyle/>
        <a:p>
          <a:endParaRPr lang="en-US"/>
        </a:p>
      </dgm:t>
    </dgm:pt>
    <dgm:pt modelId="{46BD56F5-0CC5-4830-A30A-5B907966BBD5}" type="sibTrans" cxnId="{16A38A04-46C7-4A5F-A5F7-C6DF2D46C165}">
      <dgm:prSet/>
      <dgm:spPr/>
      <dgm:t>
        <a:bodyPr/>
        <a:lstStyle/>
        <a:p>
          <a:endParaRPr lang="en-US"/>
        </a:p>
      </dgm:t>
    </dgm:pt>
    <dgm:pt modelId="{084B281C-E5D3-4F41-8F39-84676872C33F}" type="pres">
      <dgm:prSet presAssocID="{962EAEB7-BC13-47CE-9A97-BBC24E04F5A5}" presName="Name0" presStyleCnt="0">
        <dgm:presLayoutVars>
          <dgm:dir/>
          <dgm:animLvl val="lvl"/>
          <dgm:resizeHandles val="exact"/>
        </dgm:presLayoutVars>
      </dgm:prSet>
      <dgm:spPr/>
    </dgm:pt>
    <dgm:pt modelId="{1D6C4A5A-6CC1-8644-B55B-FDEBC7AFC647}" type="pres">
      <dgm:prSet presAssocID="{03EFAA0E-FF0A-434C-9E10-F4D837FEB2CE}" presName="compositeNode" presStyleCnt="0">
        <dgm:presLayoutVars>
          <dgm:bulletEnabled val="1"/>
        </dgm:presLayoutVars>
      </dgm:prSet>
      <dgm:spPr/>
    </dgm:pt>
    <dgm:pt modelId="{0C456769-B610-7046-A967-13324BC3A51C}" type="pres">
      <dgm:prSet presAssocID="{03EFAA0E-FF0A-434C-9E10-F4D837FEB2CE}" presName="bgRect" presStyleLbl="node1" presStyleIdx="0" presStyleCnt="4"/>
      <dgm:spPr/>
    </dgm:pt>
    <dgm:pt modelId="{D6EF828B-250E-F44D-92E6-E7B268FCEB6B}" type="pres">
      <dgm:prSet presAssocID="{03EFAA0E-FF0A-434C-9E10-F4D837FEB2CE}" presName="parentNode" presStyleLbl="node1" presStyleIdx="0" presStyleCnt="4">
        <dgm:presLayoutVars>
          <dgm:chMax val="0"/>
          <dgm:bulletEnabled val="1"/>
        </dgm:presLayoutVars>
      </dgm:prSet>
      <dgm:spPr/>
    </dgm:pt>
    <dgm:pt modelId="{5FF9AF13-F5C6-7E48-A685-198302A772C4}" type="pres">
      <dgm:prSet presAssocID="{03EFAA0E-FF0A-434C-9E10-F4D837FEB2CE}" presName="childNode" presStyleLbl="node1" presStyleIdx="0" presStyleCnt="4">
        <dgm:presLayoutVars>
          <dgm:bulletEnabled val="1"/>
        </dgm:presLayoutVars>
      </dgm:prSet>
      <dgm:spPr/>
    </dgm:pt>
    <dgm:pt modelId="{D1927D70-6F4E-A744-83E6-16948F7C36AB}" type="pres">
      <dgm:prSet presAssocID="{59C36435-161B-44BD-B3F8-5530F70734F2}" presName="hSp" presStyleCnt="0"/>
      <dgm:spPr/>
    </dgm:pt>
    <dgm:pt modelId="{A0E790FB-46DA-4E4A-B0DD-AFB098A3FA18}" type="pres">
      <dgm:prSet presAssocID="{59C36435-161B-44BD-B3F8-5530F70734F2}" presName="vProcSp" presStyleCnt="0"/>
      <dgm:spPr/>
    </dgm:pt>
    <dgm:pt modelId="{E895B4F1-EE2C-534C-BDB1-6740DC2C5398}" type="pres">
      <dgm:prSet presAssocID="{59C36435-161B-44BD-B3F8-5530F70734F2}" presName="vSp1" presStyleCnt="0"/>
      <dgm:spPr/>
    </dgm:pt>
    <dgm:pt modelId="{145F0E69-F9A2-C04E-B4CB-53156105C12E}" type="pres">
      <dgm:prSet presAssocID="{59C36435-161B-44BD-B3F8-5530F70734F2}" presName="simulatedConn" presStyleLbl="solidFgAcc1" presStyleIdx="0" presStyleCnt="3"/>
      <dgm:spPr/>
    </dgm:pt>
    <dgm:pt modelId="{9F69CB32-97C4-6941-A7BA-B47B0AE0DD96}" type="pres">
      <dgm:prSet presAssocID="{59C36435-161B-44BD-B3F8-5530F70734F2}" presName="vSp2" presStyleCnt="0"/>
      <dgm:spPr/>
    </dgm:pt>
    <dgm:pt modelId="{8727A6E1-FC86-FB49-B57A-2D36D2173A9C}" type="pres">
      <dgm:prSet presAssocID="{59C36435-161B-44BD-B3F8-5530F70734F2}" presName="sibTrans" presStyleCnt="0"/>
      <dgm:spPr/>
    </dgm:pt>
    <dgm:pt modelId="{C979D3C2-D4C6-AB45-8949-76F0AA916ED8}" type="pres">
      <dgm:prSet presAssocID="{44A6E20D-81F3-48C9-9DC3-77D7EE176430}" presName="compositeNode" presStyleCnt="0">
        <dgm:presLayoutVars>
          <dgm:bulletEnabled val="1"/>
        </dgm:presLayoutVars>
      </dgm:prSet>
      <dgm:spPr/>
    </dgm:pt>
    <dgm:pt modelId="{B3CB5815-978E-C541-9E5D-1EE64F54190F}" type="pres">
      <dgm:prSet presAssocID="{44A6E20D-81F3-48C9-9DC3-77D7EE176430}" presName="bgRect" presStyleLbl="node1" presStyleIdx="1" presStyleCnt="4"/>
      <dgm:spPr/>
    </dgm:pt>
    <dgm:pt modelId="{9E3C34F9-EC30-474C-A0D2-211CE9900EB0}" type="pres">
      <dgm:prSet presAssocID="{44A6E20D-81F3-48C9-9DC3-77D7EE176430}" presName="parentNode" presStyleLbl="node1" presStyleIdx="1" presStyleCnt="4">
        <dgm:presLayoutVars>
          <dgm:chMax val="0"/>
          <dgm:bulletEnabled val="1"/>
        </dgm:presLayoutVars>
      </dgm:prSet>
      <dgm:spPr/>
    </dgm:pt>
    <dgm:pt modelId="{CD076AB5-2E8D-3645-B115-9E86049CA69C}" type="pres">
      <dgm:prSet presAssocID="{44A6E20D-81F3-48C9-9DC3-77D7EE176430}" presName="childNode" presStyleLbl="node1" presStyleIdx="1" presStyleCnt="4">
        <dgm:presLayoutVars>
          <dgm:bulletEnabled val="1"/>
        </dgm:presLayoutVars>
      </dgm:prSet>
      <dgm:spPr/>
    </dgm:pt>
    <dgm:pt modelId="{14CDB3AA-747A-F745-8E10-762945A0EA31}" type="pres">
      <dgm:prSet presAssocID="{ECEAEFCE-08BF-4BB7-B497-95113460B98D}" presName="hSp" presStyleCnt="0"/>
      <dgm:spPr/>
    </dgm:pt>
    <dgm:pt modelId="{144E4BBA-67EB-0647-82D1-81C50FCA1F34}" type="pres">
      <dgm:prSet presAssocID="{ECEAEFCE-08BF-4BB7-B497-95113460B98D}" presName="vProcSp" presStyleCnt="0"/>
      <dgm:spPr/>
    </dgm:pt>
    <dgm:pt modelId="{F0B69EF8-EDB3-674B-BC5A-0567CD3B1701}" type="pres">
      <dgm:prSet presAssocID="{ECEAEFCE-08BF-4BB7-B497-95113460B98D}" presName="vSp1" presStyleCnt="0"/>
      <dgm:spPr/>
    </dgm:pt>
    <dgm:pt modelId="{D70DE4CF-42B0-BC47-8A1A-4C56D25F6F63}" type="pres">
      <dgm:prSet presAssocID="{ECEAEFCE-08BF-4BB7-B497-95113460B98D}" presName="simulatedConn" presStyleLbl="solidFgAcc1" presStyleIdx="1" presStyleCnt="3"/>
      <dgm:spPr/>
    </dgm:pt>
    <dgm:pt modelId="{38CE6887-BDB6-6443-A1DB-CAE444308D24}" type="pres">
      <dgm:prSet presAssocID="{ECEAEFCE-08BF-4BB7-B497-95113460B98D}" presName="vSp2" presStyleCnt="0"/>
      <dgm:spPr/>
    </dgm:pt>
    <dgm:pt modelId="{59BCBE01-7822-614A-888F-14245B32E418}" type="pres">
      <dgm:prSet presAssocID="{ECEAEFCE-08BF-4BB7-B497-95113460B98D}" presName="sibTrans" presStyleCnt="0"/>
      <dgm:spPr/>
    </dgm:pt>
    <dgm:pt modelId="{A0773DCC-DF5B-1F41-9527-29350A815008}" type="pres">
      <dgm:prSet presAssocID="{125DC11E-C4E1-4D88-8BA6-E24EF8DAD04C}" presName="compositeNode" presStyleCnt="0">
        <dgm:presLayoutVars>
          <dgm:bulletEnabled val="1"/>
        </dgm:presLayoutVars>
      </dgm:prSet>
      <dgm:spPr/>
    </dgm:pt>
    <dgm:pt modelId="{3E3C5DAC-34F6-4A48-A6F8-FFEAFDC18F68}" type="pres">
      <dgm:prSet presAssocID="{125DC11E-C4E1-4D88-8BA6-E24EF8DAD04C}" presName="bgRect" presStyleLbl="node1" presStyleIdx="2" presStyleCnt="4"/>
      <dgm:spPr/>
    </dgm:pt>
    <dgm:pt modelId="{04F279DB-3C39-B545-9D17-03DA93A2E22E}" type="pres">
      <dgm:prSet presAssocID="{125DC11E-C4E1-4D88-8BA6-E24EF8DAD04C}" presName="parentNode" presStyleLbl="node1" presStyleIdx="2" presStyleCnt="4">
        <dgm:presLayoutVars>
          <dgm:chMax val="0"/>
          <dgm:bulletEnabled val="1"/>
        </dgm:presLayoutVars>
      </dgm:prSet>
      <dgm:spPr/>
    </dgm:pt>
    <dgm:pt modelId="{814BDAE7-5684-9647-8B95-74B066EB4604}" type="pres">
      <dgm:prSet presAssocID="{125DC11E-C4E1-4D88-8BA6-E24EF8DAD04C}" presName="childNode" presStyleLbl="node1" presStyleIdx="2" presStyleCnt="4">
        <dgm:presLayoutVars>
          <dgm:bulletEnabled val="1"/>
        </dgm:presLayoutVars>
      </dgm:prSet>
      <dgm:spPr/>
    </dgm:pt>
    <dgm:pt modelId="{1D6864F2-B3B7-B343-8593-E9E42DEB99C2}" type="pres">
      <dgm:prSet presAssocID="{C489A064-DA09-4A77-967C-7037BC7F1173}" presName="hSp" presStyleCnt="0"/>
      <dgm:spPr/>
    </dgm:pt>
    <dgm:pt modelId="{30885BC7-DB73-9A4C-AC70-C9A43B8048B0}" type="pres">
      <dgm:prSet presAssocID="{C489A064-DA09-4A77-967C-7037BC7F1173}" presName="vProcSp" presStyleCnt="0"/>
      <dgm:spPr/>
    </dgm:pt>
    <dgm:pt modelId="{257D617E-508F-2A4D-B407-59F49668FAFF}" type="pres">
      <dgm:prSet presAssocID="{C489A064-DA09-4A77-967C-7037BC7F1173}" presName="vSp1" presStyleCnt="0"/>
      <dgm:spPr/>
    </dgm:pt>
    <dgm:pt modelId="{5501AEEC-960D-384A-9EB3-D38F469F4C6D}" type="pres">
      <dgm:prSet presAssocID="{C489A064-DA09-4A77-967C-7037BC7F1173}" presName="simulatedConn" presStyleLbl="solidFgAcc1" presStyleIdx="2" presStyleCnt="3"/>
      <dgm:spPr/>
    </dgm:pt>
    <dgm:pt modelId="{758EBF65-97EC-BD4F-AC2E-78C9F1EA4BDC}" type="pres">
      <dgm:prSet presAssocID="{C489A064-DA09-4A77-967C-7037BC7F1173}" presName="vSp2" presStyleCnt="0"/>
      <dgm:spPr/>
    </dgm:pt>
    <dgm:pt modelId="{7FB4CC67-C4EB-FA4F-B487-DF9020D9337C}" type="pres">
      <dgm:prSet presAssocID="{C489A064-DA09-4A77-967C-7037BC7F1173}" presName="sibTrans" presStyleCnt="0"/>
      <dgm:spPr/>
    </dgm:pt>
    <dgm:pt modelId="{A53D501F-8D88-3343-AA53-C6191FF815F8}" type="pres">
      <dgm:prSet presAssocID="{96DF054C-5488-411C-BE07-B4D90CDF6E85}" presName="compositeNode" presStyleCnt="0">
        <dgm:presLayoutVars>
          <dgm:bulletEnabled val="1"/>
        </dgm:presLayoutVars>
      </dgm:prSet>
      <dgm:spPr/>
    </dgm:pt>
    <dgm:pt modelId="{DB3D4222-4FFC-D34F-BF58-A14124283096}" type="pres">
      <dgm:prSet presAssocID="{96DF054C-5488-411C-BE07-B4D90CDF6E85}" presName="bgRect" presStyleLbl="node1" presStyleIdx="3" presStyleCnt="4"/>
      <dgm:spPr/>
    </dgm:pt>
    <dgm:pt modelId="{94CF9F10-461D-BF4C-946C-A445067A5580}" type="pres">
      <dgm:prSet presAssocID="{96DF054C-5488-411C-BE07-B4D90CDF6E85}" presName="parentNode" presStyleLbl="node1" presStyleIdx="3" presStyleCnt="4">
        <dgm:presLayoutVars>
          <dgm:chMax val="0"/>
          <dgm:bulletEnabled val="1"/>
        </dgm:presLayoutVars>
      </dgm:prSet>
      <dgm:spPr/>
    </dgm:pt>
    <dgm:pt modelId="{328E99CE-2C54-2541-B5E4-43A9CF0FE752}" type="pres">
      <dgm:prSet presAssocID="{96DF054C-5488-411C-BE07-B4D90CDF6E85}" presName="childNode" presStyleLbl="node1" presStyleIdx="3" presStyleCnt="4">
        <dgm:presLayoutVars>
          <dgm:bulletEnabled val="1"/>
        </dgm:presLayoutVars>
      </dgm:prSet>
      <dgm:spPr/>
    </dgm:pt>
  </dgm:ptLst>
  <dgm:cxnLst>
    <dgm:cxn modelId="{16A38A04-46C7-4A5F-A5F7-C6DF2D46C165}" srcId="{95FFD5B1-6279-4B07-A206-2634231AD457}" destId="{E50D5A65-D3A8-4604-852F-6865AEB43431}" srcOrd="3" destOrd="0" parTransId="{261AE823-CF3B-47A4-960C-DC76EEAE4E58}" sibTransId="{46BD56F5-0CC5-4830-A30A-5B907966BBD5}"/>
    <dgm:cxn modelId="{90C9F305-344D-4803-B67E-C3A0E72B7568}" srcId="{33CA9286-ED47-4617-A8BE-7FB653EB5B61}" destId="{D442BD77-2CE4-4CB7-8BAF-B2F67476ED44}" srcOrd="0" destOrd="0" parTransId="{3FCF1CFA-1472-4828-B68A-0701DBD35F60}" sibTransId="{C2A642A4-D99C-407E-8BB4-A2589CA8BCD1}"/>
    <dgm:cxn modelId="{E2C5D213-013E-C641-9E26-1B127A10A49F}" type="presOf" srcId="{03EFAA0E-FF0A-434C-9E10-F4D837FEB2CE}" destId="{D6EF828B-250E-F44D-92E6-E7B268FCEB6B}" srcOrd="1" destOrd="0" presId="urn:microsoft.com/office/officeart/2005/8/layout/hProcess7"/>
    <dgm:cxn modelId="{6CAD9115-0556-4DE3-8E94-943B06ED98E8}" srcId="{C3B6931D-3986-4B8C-943A-DE9C4172A2D0}" destId="{F1DEDE31-8AD0-4D4E-B1F1-7AFC4B8214E5}" srcOrd="0" destOrd="0" parTransId="{BF35FAFF-EE71-4FC9-9848-4E8D052D046C}" sibTransId="{6A903F3D-CEA0-4425-BB99-099971AF86C0}"/>
    <dgm:cxn modelId="{979AD618-6A26-CE4D-898B-F8B2E33C5E90}" type="presOf" srcId="{C3B6931D-3986-4B8C-943A-DE9C4172A2D0}" destId="{814BDAE7-5684-9647-8B95-74B066EB4604}" srcOrd="0" destOrd="0" presId="urn:microsoft.com/office/officeart/2005/8/layout/hProcess7"/>
    <dgm:cxn modelId="{3BC5EF23-5146-824F-B16E-2ED5167D7C36}" type="presOf" srcId="{44A6E20D-81F3-48C9-9DC3-77D7EE176430}" destId="{9E3C34F9-EC30-474C-A0D2-211CE9900EB0}" srcOrd="1" destOrd="0" presId="urn:microsoft.com/office/officeart/2005/8/layout/hProcess7"/>
    <dgm:cxn modelId="{2643AB3D-DAAD-48DA-868A-645405A5DEE7}" srcId="{03EFAA0E-FF0A-434C-9E10-F4D837FEB2CE}" destId="{FC793738-CEC0-4507-9691-A45434F79783}" srcOrd="0" destOrd="0" parTransId="{2C12D9B7-5CBA-4FD1-B86A-1BDC092A141A}" sibTransId="{1D08CD65-B51B-4EC0-831E-F873C86B7B8E}"/>
    <dgm:cxn modelId="{A33FBD43-4C21-C247-9851-19D0543934C9}" type="presOf" srcId="{D442BD77-2CE4-4CB7-8BAF-B2F67476ED44}" destId="{CD076AB5-2E8D-3645-B115-9E86049CA69C}" srcOrd="0" destOrd="1" presId="urn:microsoft.com/office/officeart/2005/8/layout/hProcess7"/>
    <dgm:cxn modelId="{19865D44-3F26-8644-87E3-6A7C42ABB945}" type="presOf" srcId="{D4190D82-0C17-406B-AF04-228C056CCD3E}" destId="{5FF9AF13-F5C6-7E48-A685-198302A772C4}" srcOrd="0" destOrd="2" presId="urn:microsoft.com/office/officeart/2005/8/layout/hProcess7"/>
    <dgm:cxn modelId="{A2866E46-7756-4730-B67C-10FEC0F2B0D7}" srcId="{962EAEB7-BC13-47CE-9A97-BBC24E04F5A5}" destId="{03EFAA0E-FF0A-434C-9E10-F4D837FEB2CE}" srcOrd="0" destOrd="0" parTransId="{A2DB151C-69F2-4A93-81CF-9700B0C67C5E}" sibTransId="{59C36435-161B-44BD-B3F8-5530F70734F2}"/>
    <dgm:cxn modelId="{938D5D53-FB4F-464C-B9D4-45E504E23830}" srcId="{125DC11E-C4E1-4D88-8BA6-E24EF8DAD04C}" destId="{C3B6931D-3986-4B8C-943A-DE9C4172A2D0}" srcOrd="0" destOrd="0" parTransId="{01C4FB96-86AA-49C4-A513-0839E51EB8BB}" sibTransId="{538B0EE7-0649-4C4E-B80A-15C1AC9584E8}"/>
    <dgm:cxn modelId="{07757F5C-87D5-F74C-9B86-8128D6E9CC6B}" type="presOf" srcId="{962EAEB7-BC13-47CE-9A97-BBC24E04F5A5}" destId="{084B281C-E5D3-4F41-8F39-84676872C33F}" srcOrd="0" destOrd="0" presId="urn:microsoft.com/office/officeart/2005/8/layout/hProcess7"/>
    <dgm:cxn modelId="{71F04663-6908-40B7-A380-46A48C5F09FC}" srcId="{FC793738-CEC0-4507-9691-A45434F79783}" destId="{D4190D82-0C17-406B-AF04-228C056CCD3E}" srcOrd="1" destOrd="0" parTransId="{A567A85C-0DDC-447D-A412-45F6623FD88C}" sibTransId="{532F6274-8BDB-4379-83AF-434A264B1943}"/>
    <dgm:cxn modelId="{89B9BD66-52E1-E648-8C32-9236DE29C35F}" type="presOf" srcId="{548F4159-550B-4773-9A4C-3C1442E6DF69}" destId="{328E99CE-2C54-2541-B5E4-43A9CF0FE752}" srcOrd="0" destOrd="3" presId="urn:microsoft.com/office/officeart/2005/8/layout/hProcess7"/>
    <dgm:cxn modelId="{D68C596A-9E81-0245-9AA6-81C17435B68B}" type="presOf" srcId="{96DF054C-5488-411C-BE07-B4D90CDF6E85}" destId="{DB3D4222-4FFC-D34F-BF58-A14124283096}" srcOrd="0" destOrd="0" presId="urn:microsoft.com/office/officeart/2005/8/layout/hProcess7"/>
    <dgm:cxn modelId="{C474E76B-E15D-6542-9123-DE3C60FF489D}" type="presOf" srcId="{33CA9286-ED47-4617-A8BE-7FB653EB5B61}" destId="{CD076AB5-2E8D-3645-B115-9E86049CA69C}" srcOrd="0" destOrd="0" presId="urn:microsoft.com/office/officeart/2005/8/layout/hProcess7"/>
    <dgm:cxn modelId="{8921336C-3EE3-4D42-BE0E-3B6E1CA07074}" type="presOf" srcId="{EDB5CC3A-6B0F-4358-869F-D6E63A5EFD5A}" destId="{CD076AB5-2E8D-3645-B115-9E86049CA69C}" srcOrd="0" destOrd="4" presId="urn:microsoft.com/office/officeart/2005/8/layout/hProcess7"/>
    <dgm:cxn modelId="{CBE6EB72-304A-4C75-93B5-CEC17A0BF4D8}" srcId="{C3B6931D-3986-4B8C-943A-DE9C4172A2D0}" destId="{DA7E18F3-66EA-4811-9D35-45BA27FEC26E}" srcOrd="2" destOrd="0" parTransId="{E110A738-CF29-456F-938E-4862FAD4C6A8}" sibTransId="{7ED1281E-527F-46D8-8619-14E2B6CD78E2}"/>
    <dgm:cxn modelId="{AF081E77-B966-4B81-8F2E-5A7449D86583}" srcId="{33CA9286-ED47-4617-A8BE-7FB653EB5B61}" destId="{EDB5CC3A-6B0F-4358-869F-D6E63A5EFD5A}" srcOrd="3" destOrd="0" parTransId="{95D1B3CA-F27E-4F8B-A198-40CA15FB1598}" sibTransId="{E6352950-160B-48EA-A85C-204F82FF384E}"/>
    <dgm:cxn modelId="{FB2B7678-CA73-47B3-B73E-7AEC5ADBC073}" srcId="{962EAEB7-BC13-47CE-9A97-BBC24E04F5A5}" destId="{44A6E20D-81F3-48C9-9DC3-77D7EE176430}" srcOrd="1" destOrd="0" parTransId="{AA76C9AD-A0F2-4B54-BD33-2E3E7D233E07}" sibTransId="{ECEAEFCE-08BF-4BB7-B497-95113460B98D}"/>
    <dgm:cxn modelId="{E7E0327C-E34E-A547-9440-D9964FE4E99C}" type="presOf" srcId="{DFB449D2-27D3-45EC-BF0D-B73B0FFFA318}" destId="{814BDAE7-5684-9647-8B95-74B066EB4604}" srcOrd="0" destOrd="2" presId="urn:microsoft.com/office/officeart/2005/8/layout/hProcess7"/>
    <dgm:cxn modelId="{62D3357D-1032-4642-9B70-D33B618123DC}" srcId="{33CA9286-ED47-4617-A8BE-7FB653EB5B61}" destId="{1AA4D39A-AB57-4A7E-A67C-14ACEA84833B}" srcOrd="2" destOrd="0" parTransId="{DA71DCC5-5603-4171-B9B0-43A96C0B1B8B}" sibTransId="{F607E51F-3ACA-4E16-A33E-13116F6F2428}"/>
    <dgm:cxn modelId="{621C8B7F-B7A7-45D9-A3AA-C8507363BA90}" srcId="{962EAEB7-BC13-47CE-9A97-BBC24E04F5A5}" destId="{125DC11E-C4E1-4D88-8BA6-E24EF8DAD04C}" srcOrd="2" destOrd="0" parTransId="{A78726B8-54BC-4640-BD18-8D80EA56ACE5}" sibTransId="{C489A064-DA09-4A77-967C-7037BC7F1173}"/>
    <dgm:cxn modelId="{49C42689-C6DB-4464-A810-A70D2456774A}" srcId="{96DF054C-5488-411C-BE07-B4D90CDF6E85}" destId="{95FFD5B1-6279-4B07-A206-2634231AD457}" srcOrd="0" destOrd="0" parTransId="{28DABD88-504C-428E-A95F-DB21D0E0083C}" sibTransId="{3B305214-9BFB-4935-A097-2ECFA6D76CB9}"/>
    <dgm:cxn modelId="{7BD18889-F36A-BC40-A9CF-48B79600904B}" type="presOf" srcId="{F1DEDE31-8AD0-4D4E-B1F1-7AFC4B8214E5}" destId="{814BDAE7-5684-9647-8B95-74B066EB4604}" srcOrd="0" destOrd="1" presId="urn:microsoft.com/office/officeart/2005/8/layout/hProcess7"/>
    <dgm:cxn modelId="{8876F18D-A987-F941-ACB9-B3D83EEF1DF0}" type="presOf" srcId="{125DC11E-C4E1-4D88-8BA6-E24EF8DAD04C}" destId="{3E3C5DAC-34F6-4A48-A6F8-FFEAFDC18F68}" srcOrd="0" destOrd="0" presId="urn:microsoft.com/office/officeart/2005/8/layout/hProcess7"/>
    <dgm:cxn modelId="{3A045690-44E2-4783-8E81-46CDDC7D6B67}" srcId="{44A6E20D-81F3-48C9-9DC3-77D7EE176430}" destId="{33CA9286-ED47-4617-A8BE-7FB653EB5B61}" srcOrd="0" destOrd="0" parTransId="{C24D2A19-8206-4A30-A8C0-3DF1BB2B648B}" sibTransId="{920BE8E5-3C12-43BB-811A-B9617BF2E067}"/>
    <dgm:cxn modelId="{DD953394-2AE3-8947-86F7-260563F0DB9D}" type="presOf" srcId="{44A6E20D-81F3-48C9-9DC3-77D7EE176430}" destId="{B3CB5815-978E-C541-9E5D-1EE64F54190F}" srcOrd="0" destOrd="0" presId="urn:microsoft.com/office/officeart/2005/8/layout/hProcess7"/>
    <dgm:cxn modelId="{6F107E9A-D5F1-C041-9F6E-EE2441F1861E}" type="presOf" srcId="{8F011AC5-E214-4512-B42E-7AE7AC4B968F}" destId="{CD076AB5-2E8D-3645-B115-9E86049CA69C}" srcOrd="0" destOrd="2" presId="urn:microsoft.com/office/officeart/2005/8/layout/hProcess7"/>
    <dgm:cxn modelId="{FEDF0F9E-5DE4-ED4E-AD14-D1AA165A3BD4}" type="presOf" srcId="{96DF054C-5488-411C-BE07-B4D90CDF6E85}" destId="{94CF9F10-461D-BF4C-946C-A445067A5580}" srcOrd="1" destOrd="0" presId="urn:microsoft.com/office/officeart/2005/8/layout/hProcess7"/>
    <dgm:cxn modelId="{F4DB3FA1-B577-8842-9083-8DC2473D93DF}" type="presOf" srcId="{125DC11E-C4E1-4D88-8BA6-E24EF8DAD04C}" destId="{04F279DB-3C39-B545-9D17-03DA93A2E22E}" srcOrd="1" destOrd="0" presId="urn:microsoft.com/office/officeart/2005/8/layout/hProcess7"/>
    <dgm:cxn modelId="{959D85A3-82E0-1748-9ABF-161B655637F4}" type="presOf" srcId="{FC793738-CEC0-4507-9691-A45434F79783}" destId="{5FF9AF13-F5C6-7E48-A685-198302A772C4}" srcOrd="0" destOrd="0" presId="urn:microsoft.com/office/officeart/2005/8/layout/hProcess7"/>
    <dgm:cxn modelId="{0803BFA4-5F62-8C42-9611-CF7AEAAFCC1E}" type="presOf" srcId="{95FFD5B1-6279-4B07-A206-2634231AD457}" destId="{328E99CE-2C54-2541-B5E4-43A9CF0FE752}" srcOrd="0" destOrd="0" presId="urn:microsoft.com/office/officeart/2005/8/layout/hProcess7"/>
    <dgm:cxn modelId="{F952B8AC-2BEB-3E48-8FF8-B445D54C96A0}" type="presOf" srcId="{AE1708A2-2645-474B-B081-6A18140A014F}" destId="{5FF9AF13-F5C6-7E48-A685-198302A772C4}" srcOrd="0" destOrd="1" presId="urn:microsoft.com/office/officeart/2005/8/layout/hProcess7"/>
    <dgm:cxn modelId="{104D44AE-0DEF-5A45-9C36-6DEFC4EC0038}" type="presOf" srcId="{F513521A-C8E6-4CED-9977-6E1796CCFE57}" destId="{328E99CE-2C54-2541-B5E4-43A9CF0FE752}" srcOrd="0" destOrd="2" presId="urn:microsoft.com/office/officeart/2005/8/layout/hProcess7"/>
    <dgm:cxn modelId="{F06BDDB9-EDCB-8C4E-AF21-F7E478C22003}" type="presOf" srcId="{03EFAA0E-FF0A-434C-9E10-F4D837FEB2CE}" destId="{0C456769-B610-7046-A967-13324BC3A51C}" srcOrd="0" destOrd="0" presId="urn:microsoft.com/office/officeart/2005/8/layout/hProcess7"/>
    <dgm:cxn modelId="{16EA55BB-7DCB-9F41-8D27-D96AE761F85D}" type="presOf" srcId="{250FC223-0191-4FCE-AAD4-3B4071DD519B}" destId="{328E99CE-2C54-2541-B5E4-43A9CF0FE752}" srcOrd="0" destOrd="1" presId="urn:microsoft.com/office/officeart/2005/8/layout/hProcess7"/>
    <dgm:cxn modelId="{3B5C8EC1-A003-4BD1-9C92-E59BDECB66FE}" srcId="{95FFD5B1-6279-4B07-A206-2634231AD457}" destId="{F513521A-C8E6-4CED-9977-6E1796CCFE57}" srcOrd="1" destOrd="0" parTransId="{C3095C22-6951-4664-9AF7-32A6629DD8A9}" sibTransId="{6F5BE944-9483-4EF3-A0AB-C7CC15F34B30}"/>
    <dgm:cxn modelId="{C2B162CB-17FF-144F-A9B6-8BDDE95B949B}" type="presOf" srcId="{F1451072-5F67-44F6-9490-2D2D32B14F91}" destId="{5FF9AF13-F5C6-7E48-A685-198302A772C4}" srcOrd="0" destOrd="3" presId="urn:microsoft.com/office/officeart/2005/8/layout/hProcess7"/>
    <dgm:cxn modelId="{19BB90CC-9379-4124-80BB-C686B28CD488}" srcId="{95FFD5B1-6279-4B07-A206-2634231AD457}" destId="{250FC223-0191-4FCE-AAD4-3B4071DD519B}" srcOrd="0" destOrd="0" parTransId="{88612606-A6E7-4470-B074-6D817D5ECADE}" sibTransId="{16394A95-FD5B-4FD0-A75B-8BD84009D385}"/>
    <dgm:cxn modelId="{7C9933CF-D846-49D1-BC96-4AAF02D93965}" srcId="{33CA9286-ED47-4617-A8BE-7FB653EB5B61}" destId="{8F011AC5-E214-4512-B42E-7AE7AC4B968F}" srcOrd="1" destOrd="0" parTransId="{C5F5F3AD-5EE5-47CE-A1F8-509CCA3DED27}" sibTransId="{7785B605-1557-447B-91CC-5D71ABF2BA49}"/>
    <dgm:cxn modelId="{B2A976D3-9288-DE4A-B702-3F540620CEB7}" type="presOf" srcId="{E50D5A65-D3A8-4604-852F-6865AEB43431}" destId="{328E99CE-2C54-2541-B5E4-43A9CF0FE752}" srcOrd="0" destOrd="4" presId="urn:microsoft.com/office/officeart/2005/8/layout/hProcess7"/>
    <dgm:cxn modelId="{42ED52DF-2867-C746-A423-C1045DE30B09}" type="presOf" srcId="{1AA4D39A-AB57-4A7E-A67C-14ACEA84833B}" destId="{CD076AB5-2E8D-3645-B115-9E86049CA69C}" srcOrd="0" destOrd="3" presId="urn:microsoft.com/office/officeart/2005/8/layout/hProcess7"/>
    <dgm:cxn modelId="{FA7276E0-337A-412F-B639-BEBB60773852}" srcId="{FC793738-CEC0-4507-9691-A45434F79783}" destId="{AE1708A2-2645-474B-B081-6A18140A014F}" srcOrd="0" destOrd="0" parTransId="{BDB0A6D3-DC4D-4F16-A923-2E4AFFF4FAF4}" sibTransId="{A002AA6C-EDA0-4066-B213-A201F7B5B197}"/>
    <dgm:cxn modelId="{E9F13AE3-9055-4FBF-8275-8B2AE492380E}" srcId="{962EAEB7-BC13-47CE-9A97-BBC24E04F5A5}" destId="{96DF054C-5488-411C-BE07-B4D90CDF6E85}" srcOrd="3" destOrd="0" parTransId="{19A838E8-BD9C-42F0-95E3-E1A9739A9226}" sibTransId="{3970F06D-5598-4DBD-9416-1DD9498F5753}"/>
    <dgm:cxn modelId="{CBC62BE5-579E-4350-8197-D2B81F8E0F84}" srcId="{95FFD5B1-6279-4B07-A206-2634231AD457}" destId="{548F4159-550B-4773-9A4C-3C1442E6DF69}" srcOrd="2" destOrd="0" parTransId="{BC8530FE-B11D-4232-9E65-4115FA0047D6}" sibTransId="{66D530FD-CC17-4BE6-AAB4-9BDD72D69F84}"/>
    <dgm:cxn modelId="{9EDCC0E7-2D18-014D-AB8D-B06A2BE57EDB}" type="presOf" srcId="{10702027-40EC-4BFC-A932-C79CFB06BBDD}" destId="{5FF9AF13-F5C6-7E48-A685-198302A772C4}" srcOrd="0" destOrd="4" presId="urn:microsoft.com/office/officeart/2005/8/layout/hProcess7"/>
    <dgm:cxn modelId="{F0192BEB-945A-49DE-9B02-861D8ADF355F}" srcId="{C3B6931D-3986-4B8C-943A-DE9C4172A2D0}" destId="{DFB449D2-27D3-45EC-BF0D-B73B0FFFA318}" srcOrd="1" destOrd="0" parTransId="{27C914D6-EB94-4E03-BEF4-13F9FB859F47}" sibTransId="{17FB07D7-A4A6-4F36-892E-ECFC8959623E}"/>
    <dgm:cxn modelId="{106FBBF8-E781-4E19-9199-4DAA469A3FC2}" srcId="{FC793738-CEC0-4507-9691-A45434F79783}" destId="{10702027-40EC-4BFC-A932-C79CFB06BBDD}" srcOrd="3" destOrd="0" parTransId="{05400618-FF9E-4402-AE09-755FC82FEF0B}" sibTransId="{62989C96-B42E-454A-BAD8-8A5A3A2EF608}"/>
    <dgm:cxn modelId="{20B1C2FA-7CD3-4B06-8705-7B22673ED1FD}" srcId="{FC793738-CEC0-4507-9691-A45434F79783}" destId="{F1451072-5F67-44F6-9490-2D2D32B14F91}" srcOrd="2" destOrd="0" parTransId="{9A7A4DF4-62F3-45DE-8538-C30E321F1B24}" sibTransId="{CD25AACF-D5B5-4F56-B867-B3A0A4101247}"/>
    <dgm:cxn modelId="{6DDBCFFE-3B8F-2947-B5A1-167BDA441D7F}" type="presOf" srcId="{DA7E18F3-66EA-4811-9D35-45BA27FEC26E}" destId="{814BDAE7-5684-9647-8B95-74B066EB4604}" srcOrd="0" destOrd="3" presId="urn:microsoft.com/office/officeart/2005/8/layout/hProcess7"/>
    <dgm:cxn modelId="{8F0038CB-1B98-7349-A7F0-AD816CB4AB2D}" type="presParOf" srcId="{084B281C-E5D3-4F41-8F39-84676872C33F}" destId="{1D6C4A5A-6CC1-8644-B55B-FDEBC7AFC647}" srcOrd="0" destOrd="0" presId="urn:microsoft.com/office/officeart/2005/8/layout/hProcess7"/>
    <dgm:cxn modelId="{76A75F83-7706-6D4F-8DF8-F1CBA8E0447D}" type="presParOf" srcId="{1D6C4A5A-6CC1-8644-B55B-FDEBC7AFC647}" destId="{0C456769-B610-7046-A967-13324BC3A51C}" srcOrd="0" destOrd="0" presId="urn:microsoft.com/office/officeart/2005/8/layout/hProcess7"/>
    <dgm:cxn modelId="{7E26D98A-B8C5-834E-9688-DD3F69006FBC}" type="presParOf" srcId="{1D6C4A5A-6CC1-8644-B55B-FDEBC7AFC647}" destId="{D6EF828B-250E-F44D-92E6-E7B268FCEB6B}" srcOrd="1" destOrd="0" presId="urn:microsoft.com/office/officeart/2005/8/layout/hProcess7"/>
    <dgm:cxn modelId="{A52B6F71-5118-8647-ACAA-D54BD3DE130E}" type="presParOf" srcId="{1D6C4A5A-6CC1-8644-B55B-FDEBC7AFC647}" destId="{5FF9AF13-F5C6-7E48-A685-198302A772C4}" srcOrd="2" destOrd="0" presId="urn:microsoft.com/office/officeart/2005/8/layout/hProcess7"/>
    <dgm:cxn modelId="{DFB9EDA8-6C66-5645-B9E6-FFCA6196113F}" type="presParOf" srcId="{084B281C-E5D3-4F41-8F39-84676872C33F}" destId="{D1927D70-6F4E-A744-83E6-16948F7C36AB}" srcOrd="1" destOrd="0" presId="urn:microsoft.com/office/officeart/2005/8/layout/hProcess7"/>
    <dgm:cxn modelId="{528D5EF2-94B9-8546-B88A-29AF55A5F81E}" type="presParOf" srcId="{084B281C-E5D3-4F41-8F39-84676872C33F}" destId="{A0E790FB-46DA-4E4A-B0DD-AFB098A3FA18}" srcOrd="2" destOrd="0" presId="urn:microsoft.com/office/officeart/2005/8/layout/hProcess7"/>
    <dgm:cxn modelId="{A84FB70A-673C-C04D-AACA-1CE1E820C275}" type="presParOf" srcId="{A0E790FB-46DA-4E4A-B0DD-AFB098A3FA18}" destId="{E895B4F1-EE2C-534C-BDB1-6740DC2C5398}" srcOrd="0" destOrd="0" presId="urn:microsoft.com/office/officeart/2005/8/layout/hProcess7"/>
    <dgm:cxn modelId="{16DCFB2E-7BBA-9D4B-ACD7-0221473F041B}" type="presParOf" srcId="{A0E790FB-46DA-4E4A-B0DD-AFB098A3FA18}" destId="{145F0E69-F9A2-C04E-B4CB-53156105C12E}" srcOrd="1" destOrd="0" presId="urn:microsoft.com/office/officeart/2005/8/layout/hProcess7"/>
    <dgm:cxn modelId="{02F9F92F-3E98-D744-971D-A1A415381273}" type="presParOf" srcId="{A0E790FB-46DA-4E4A-B0DD-AFB098A3FA18}" destId="{9F69CB32-97C4-6941-A7BA-B47B0AE0DD96}" srcOrd="2" destOrd="0" presId="urn:microsoft.com/office/officeart/2005/8/layout/hProcess7"/>
    <dgm:cxn modelId="{D7262EAD-BDDB-2846-8353-8CB9100D049C}" type="presParOf" srcId="{084B281C-E5D3-4F41-8F39-84676872C33F}" destId="{8727A6E1-FC86-FB49-B57A-2D36D2173A9C}" srcOrd="3" destOrd="0" presId="urn:microsoft.com/office/officeart/2005/8/layout/hProcess7"/>
    <dgm:cxn modelId="{7A9F5362-9525-FC4C-88B3-593AE1682F25}" type="presParOf" srcId="{084B281C-E5D3-4F41-8F39-84676872C33F}" destId="{C979D3C2-D4C6-AB45-8949-76F0AA916ED8}" srcOrd="4" destOrd="0" presId="urn:microsoft.com/office/officeart/2005/8/layout/hProcess7"/>
    <dgm:cxn modelId="{B9DA2B2D-49AB-CC40-887F-97DD400960EC}" type="presParOf" srcId="{C979D3C2-D4C6-AB45-8949-76F0AA916ED8}" destId="{B3CB5815-978E-C541-9E5D-1EE64F54190F}" srcOrd="0" destOrd="0" presId="urn:microsoft.com/office/officeart/2005/8/layout/hProcess7"/>
    <dgm:cxn modelId="{4D2ADFCF-ACBD-C641-A121-65D6A3BF2F4C}" type="presParOf" srcId="{C979D3C2-D4C6-AB45-8949-76F0AA916ED8}" destId="{9E3C34F9-EC30-474C-A0D2-211CE9900EB0}" srcOrd="1" destOrd="0" presId="urn:microsoft.com/office/officeart/2005/8/layout/hProcess7"/>
    <dgm:cxn modelId="{F1FB5102-4259-9E43-9247-8431CB94546D}" type="presParOf" srcId="{C979D3C2-D4C6-AB45-8949-76F0AA916ED8}" destId="{CD076AB5-2E8D-3645-B115-9E86049CA69C}" srcOrd="2" destOrd="0" presId="urn:microsoft.com/office/officeart/2005/8/layout/hProcess7"/>
    <dgm:cxn modelId="{DC68AE56-5AEF-AC49-8AA8-F47EAC42E541}" type="presParOf" srcId="{084B281C-E5D3-4F41-8F39-84676872C33F}" destId="{14CDB3AA-747A-F745-8E10-762945A0EA31}" srcOrd="5" destOrd="0" presId="urn:microsoft.com/office/officeart/2005/8/layout/hProcess7"/>
    <dgm:cxn modelId="{D47255A7-DCF6-504D-9C32-5C1FBB0D5210}" type="presParOf" srcId="{084B281C-E5D3-4F41-8F39-84676872C33F}" destId="{144E4BBA-67EB-0647-82D1-81C50FCA1F34}" srcOrd="6" destOrd="0" presId="urn:microsoft.com/office/officeart/2005/8/layout/hProcess7"/>
    <dgm:cxn modelId="{16C704EC-2B56-9A4D-8AA7-4B1212B42728}" type="presParOf" srcId="{144E4BBA-67EB-0647-82D1-81C50FCA1F34}" destId="{F0B69EF8-EDB3-674B-BC5A-0567CD3B1701}" srcOrd="0" destOrd="0" presId="urn:microsoft.com/office/officeart/2005/8/layout/hProcess7"/>
    <dgm:cxn modelId="{1C6FDB39-F03E-AC43-95B1-40315147EC5C}" type="presParOf" srcId="{144E4BBA-67EB-0647-82D1-81C50FCA1F34}" destId="{D70DE4CF-42B0-BC47-8A1A-4C56D25F6F63}" srcOrd="1" destOrd="0" presId="urn:microsoft.com/office/officeart/2005/8/layout/hProcess7"/>
    <dgm:cxn modelId="{FD9B5900-3F0A-0944-9D3A-6A7D3C1DEBC1}" type="presParOf" srcId="{144E4BBA-67EB-0647-82D1-81C50FCA1F34}" destId="{38CE6887-BDB6-6443-A1DB-CAE444308D24}" srcOrd="2" destOrd="0" presId="urn:microsoft.com/office/officeart/2005/8/layout/hProcess7"/>
    <dgm:cxn modelId="{10680441-1749-9D47-8E50-5B74E3DCDFE0}" type="presParOf" srcId="{084B281C-E5D3-4F41-8F39-84676872C33F}" destId="{59BCBE01-7822-614A-888F-14245B32E418}" srcOrd="7" destOrd="0" presId="urn:microsoft.com/office/officeart/2005/8/layout/hProcess7"/>
    <dgm:cxn modelId="{F8418A78-34AE-0342-AE90-BD6F4499D94D}" type="presParOf" srcId="{084B281C-E5D3-4F41-8F39-84676872C33F}" destId="{A0773DCC-DF5B-1F41-9527-29350A815008}" srcOrd="8" destOrd="0" presId="urn:microsoft.com/office/officeart/2005/8/layout/hProcess7"/>
    <dgm:cxn modelId="{8C65FBEE-B8A9-0D44-AAE9-335E5122D7F0}" type="presParOf" srcId="{A0773DCC-DF5B-1F41-9527-29350A815008}" destId="{3E3C5DAC-34F6-4A48-A6F8-FFEAFDC18F68}" srcOrd="0" destOrd="0" presId="urn:microsoft.com/office/officeart/2005/8/layout/hProcess7"/>
    <dgm:cxn modelId="{1697A42D-9CA5-D144-87AC-A6BBBF59C77C}" type="presParOf" srcId="{A0773DCC-DF5B-1F41-9527-29350A815008}" destId="{04F279DB-3C39-B545-9D17-03DA93A2E22E}" srcOrd="1" destOrd="0" presId="urn:microsoft.com/office/officeart/2005/8/layout/hProcess7"/>
    <dgm:cxn modelId="{074A9CCD-DC19-FE4C-9523-20E880C1004C}" type="presParOf" srcId="{A0773DCC-DF5B-1F41-9527-29350A815008}" destId="{814BDAE7-5684-9647-8B95-74B066EB4604}" srcOrd="2" destOrd="0" presId="urn:microsoft.com/office/officeart/2005/8/layout/hProcess7"/>
    <dgm:cxn modelId="{58020A7E-47F6-8D43-BB0A-0A4CE61C02B5}" type="presParOf" srcId="{084B281C-E5D3-4F41-8F39-84676872C33F}" destId="{1D6864F2-B3B7-B343-8593-E9E42DEB99C2}" srcOrd="9" destOrd="0" presId="urn:microsoft.com/office/officeart/2005/8/layout/hProcess7"/>
    <dgm:cxn modelId="{47FB161C-6896-7E4C-B52F-496A80DEF5BA}" type="presParOf" srcId="{084B281C-E5D3-4F41-8F39-84676872C33F}" destId="{30885BC7-DB73-9A4C-AC70-C9A43B8048B0}" srcOrd="10" destOrd="0" presId="urn:microsoft.com/office/officeart/2005/8/layout/hProcess7"/>
    <dgm:cxn modelId="{E3982CF3-CF33-6144-BA90-662798F2B644}" type="presParOf" srcId="{30885BC7-DB73-9A4C-AC70-C9A43B8048B0}" destId="{257D617E-508F-2A4D-B407-59F49668FAFF}" srcOrd="0" destOrd="0" presId="urn:microsoft.com/office/officeart/2005/8/layout/hProcess7"/>
    <dgm:cxn modelId="{42A3660E-95A4-534B-B2E7-57040B221A0E}" type="presParOf" srcId="{30885BC7-DB73-9A4C-AC70-C9A43B8048B0}" destId="{5501AEEC-960D-384A-9EB3-D38F469F4C6D}" srcOrd="1" destOrd="0" presId="urn:microsoft.com/office/officeart/2005/8/layout/hProcess7"/>
    <dgm:cxn modelId="{732974F8-ED20-D24F-B3E3-713B6E05DDEA}" type="presParOf" srcId="{30885BC7-DB73-9A4C-AC70-C9A43B8048B0}" destId="{758EBF65-97EC-BD4F-AC2E-78C9F1EA4BDC}" srcOrd="2" destOrd="0" presId="urn:microsoft.com/office/officeart/2005/8/layout/hProcess7"/>
    <dgm:cxn modelId="{283308B1-64ED-E845-A015-8F7AAB2F1E2A}" type="presParOf" srcId="{084B281C-E5D3-4F41-8F39-84676872C33F}" destId="{7FB4CC67-C4EB-FA4F-B487-DF9020D9337C}" srcOrd="11" destOrd="0" presId="urn:microsoft.com/office/officeart/2005/8/layout/hProcess7"/>
    <dgm:cxn modelId="{F1DAD1F4-25F6-8B4C-AC5B-88C27F0F9B11}" type="presParOf" srcId="{084B281C-E5D3-4F41-8F39-84676872C33F}" destId="{A53D501F-8D88-3343-AA53-C6191FF815F8}" srcOrd="12" destOrd="0" presId="urn:microsoft.com/office/officeart/2005/8/layout/hProcess7"/>
    <dgm:cxn modelId="{5F2FD26D-1B33-E742-B69E-089AFA977C62}" type="presParOf" srcId="{A53D501F-8D88-3343-AA53-C6191FF815F8}" destId="{DB3D4222-4FFC-D34F-BF58-A14124283096}" srcOrd="0" destOrd="0" presId="urn:microsoft.com/office/officeart/2005/8/layout/hProcess7"/>
    <dgm:cxn modelId="{E00CA18E-5B16-F540-A347-79F85B9958FF}" type="presParOf" srcId="{A53D501F-8D88-3343-AA53-C6191FF815F8}" destId="{94CF9F10-461D-BF4C-946C-A445067A5580}" srcOrd="1" destOrd="0" presId="urn:microsoft.com/office/officeart/2005/8/layout/hProcess7"/>
    <dgm:cxn modelId="{4200A87D-39CE-E246-9512-86A90A14DE35}" type="presParOf" srcId="{A53D501F-8D88-3343-AA53-C6191FF815F8}" destId="{328E99CE-2C54-2541-B5E4-43A9CF0FE752}"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B1EF7D3-6150-4381-89A8-5F55054D3378}"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5489033E-2920-44EE-8440-7A13F00CA34E}">
      <dgm:prSet/>
      <dgm:spPr/>
      <dgm:t>
        <a:bodyPr/>
        <a:lstStyle/>
        <a:p>
          <a:pPr>
            <a:lnSpc>
              <a:spcPct val="100000"/>
            </a:lnSpc>
            <a:defRPr b="1"/>
          </a:pPr>
          <a:r>
            <a:rPr lang="en-GB" b="1"/>
            <a:t>Qualitative Approaches:</a:t>
          </a:r>
          <a:endParaRPr lang="en-US"/>
        </a:p>
      </dgm:t>
    </dgm:pt>
    <dgm:pt modelId="{46AEADF0-84C5-4C64-AB10-DD1A75CCD25E}" type="parTrans" cxnId="{CEBF5CAA-E2F8-41D0-80FB-3A7B00E2954C}">
      <dgm:prSet/>
      <dgm:spPr/>
      <dgm:t>
        <a:bodyPr/>
        <a:lstStyle/>
        <a:p>
          <a:endParaRPr lang="en-US"/>
        </a:p>
      </dgm:t>
    </dgm:pt>
    <dgm:pt modelId="{E58ACBCA-D469-414D-99D2-E8E4C7683815}" type="sibTrans" cxnId="{CEBF5CAA-E2F8-41D0-80FB-3A7B00E2954C}">
      <dgm:prSet/>
      <dgm:spPr/>
      <dgm:t>
        <a:bodyPr/>
        <a:lstStyle/>
        <a:p>
          <a:endParaRPr lang="en-US"/>
        </a:p>
      </dgm:t>
    </dgm:pt>
    <dgm:pt modelId="{78431CD7-D61F-4C31-9760-547A3298BA31}">
      <dgm:prSet/>
      <dgm:spPr/>
      <dgm:t>
        <a:bodyPr/>
        <a:lstStyle/>
        <a:p>
          <a:pPr>
            <a:lnSpc>
              <a:spcPct val="100000"/>
            </a:lnSpc>
          </a:pPr>
          <a:r>
            <a:rPr lang="en-GB"/>
            <a:t>Risk registers with "High/Medium/Low" ratings</a:t>
          </a:r>
          <a:endParaRPr lang="en-US"/>
        </a:p>
      </dgm:t>
    </dgm:pt>
    <dgm:pt modelId="{51ACD4C8-98CF-49CA-A7D4-1C21EC5905A1}" type="parTrans" cxnId="{9E9CE33C-46A4-41F6-801E-D24BA9729E6F}">
      <dgm:prSet/>
      <dgm:spPr/>
      <dgm:t>
        <a:bodyPr/>
        <a:lstStyle/>
        <a:p>
          <a:endParaRPr lang="en-US"/>
        </a:p>
      </dgm:t>
    </dgm:pt>
    <dgm:pt modelId="{09A9408F-E5F7-40C8-A759-C930C569AE96}" type="sibTrans" cxnId="{9E9CE33C-46A4-41F6-801E-D24BA9729E6F}">
      <dgm:prSet/>
      <dgm:spPr/>
      <dgm:t>
        <a:bodyPr/>
        <a:lstStyle/>
        <a:p>
          <a:endParaRPr lang="en-US"/>
        </a:p>
      </dgm:t>
    </dgm:pt>
    <dgm:pt modelId="{3BCD2216-7208-42F0-A2C6-6243FB2B5805}">
      <dgm:prSet/>
      <dgm:spPr/>
      <dgm:t>
        <a:bodyPr/>
        <a:lstStyle/>
        <a:p>
          <a:pPr>
            <a:lnSpc>
              <a:spcPct val="100000"/>
            </a:lnSpc>
          </a:pPr>
          <a:r>
            <a:rPr lang="en-GB"/>
            <a:t>Contingency as fixed percentage (10%, 15%, 20%)</a:t>
          </a:r>
          <a:endParaRPr lang="en-US"/>
        </a:p>
      </dgm:t>
    </dgm:pt>
    <dgm:pt modelId="{9F415484-C493-4BB1-B9A8-8ED0C98AC105}" type="parTrans" cxnId="{6325F0C9-C478-44D5-8C52-D1A1AFF37525}">
      <dgm:prSet/>
      <dgm:spPr/>
      <dgm:t>
        <a:bodyPr/>
        <a:lstStyle/>
        <a:p>
          <a:endParaRPr lang="en-US"/>
        </a:p>
      </dgm:t>
    </dgm:pt>
    <dgm:pt modelId="{B7F02CEA-CE72-4DAE-AC76-DD380B64BAC2}" type="sibTrans" cxnId="{6325F0C9-C478-44D5-8C52-D1A1AFF37525}">
      <dgm:prSet/>
      <dgm:spPr/>
      <dgm:t>
        <a:bodyPr/>
        <a:lstStyle/>
        <a:p>
          <a:endParaRPr lang="en-US"/>
        </a:p>
      </dgm:t>
    </dgm:pt>
    <dgm:pt modelId="{74AD7DC8-EA83-4539-A6D0-125BE197F79C}">
      <dgm:prSet/>
      <dgm:spPr/>
      <dgm:t>
        <a:bodyPr/>
        <a:lstStyle/>
        <a:p>
          <a:pPr>
            <a:lnSpc>
              <a:spcPct val="100000"/>
            </a:lnSpc>
          </a:pPr>
          <a:r>
            <a:rPr lang="en-GB"/>
            <a:t>Based on experience and intuition</a:t>
          </a:r>
          <a:endParaRPr lang="en-US"/>
        </a:p>
      </dgm:t>
    </dgm:pt>
    <dgm:pt modelId="{514E7C4C-C85E-468D-9549-21CE2518EAF2}" type="parTrans" cxnId="{16D26BCF-0F8F-4D21-B1D8-4E976D028C49}">
      <dgm:prSet/>
      <dgm:spPr/>
      <dgm:t>
        <a:bodyPr/>
        <a:lstStyle/>
        <a:p>
          <a:endParaRPr lang="en-US"/>
        </a:p>
      </dgm:t>
    </dgm:pt>
    <dgm:pt modelId="{16380BC1-F383-40B5-986B-DECC07DAF5A4}" type="sibTrans" cxnId="{16D26BCF-0F8F-4D21-B1D8-4E976D028C49}">
      <dgm:prSet/>
      <dgm:spPr/>
      <dgm:t>
        <a:bodyPr/>
        <a:lstStyle/>
        <a:p>
          <a:endParaRPr lang="en-US"/>
        </a:p>
      </dgm:t>
    </dgm:pt>
    <dgm:pt modelId="{8F798AE0-2475-465F-8026-9FD480E00955}">
      <dgm:prSet/>
      <dgm:spPr/>
      <dgm:t>
        <a:bodyPr/>
        <a:lstStyle/>
        <a:p>
          <a:pPr>
            <a:lnSpc>
              <a:spcPct val="100000"/>
            </a:lnSpc>
          </a:pPr>
          <a:r>
            <a:rPr lang="en-GB"/>
            <a:t>Difficult to justify or defend</a:t>
          </a:r>
          <a:endParaRPr lang="en-US"/>
        </a:p>
      </dgm:t>
    </dgm:pt>
    <dgm:pt modelId="{F0D676EC-C6D3-464E-B6A6-B1012C1F2EE3}" type="parTrans" cxnId="{5A9E438E-36FA-4BCF-A6AA-A092415AB8D2}">
      <dgm:prSet/>
      <dgm:spPr/>
      <dgm:t>
        <a:bodyPr/>
        <a:lstStyle/>
        <a:p>
          <a:endParaRPr lang="en-US"/>
        </a:p>
      </dgm:t>
    </dgm:pt>
    <dgm:pt modelId="{8A99A399-BCD1-4D12-B76B-44F69791BB76}" type="sibTrans" cxnId="{5A9E438E-36FA-4BCF-A6AA-A092415AB8D2}">
      <dgm:prSet/>
      <dgm:spPr/>
      <dgm:t>
        <a:bodyPr/>
        <a:lstStyle/>
        <a:p>
          <a:endParaRPr lang="en-US"/>
        </a:p>
      </dgm:t>
    </dgm:pt>
    <dgm:pt modelId="{ABAA8EF6-8F49-4BFA-8755-445740E2A8F0}">
      <dgm:prSet/>
      <dgm:spPr/>
      <dgm:t>
        <a:bodyPr/>
        <a:lstStyle/>
        <a:p>
          <a:pPr>
            <a:lnSpc>
              <a:spcPct val="100000"/>
            </a:lnSpc>
            <a:defRPr b="1"/>
          </a:pPr>
          <a:r>
            <a:rPr lang="en-GB" b="1"/>
            <a:t>Why This Falls Short:</a:t>
          </a:r>
          <a:endParaRPr lang="en-US"/>
        </a:p>
      </dgm:t>
    </dgm:pt>
    <dgm:pt modelId="{D39C6446-AACC-474E-84CD-E74B8EB6ECFC}" type="parTrans" cxnId="{CD70AE22-179F-4B2E-99E8-9DB9BA49619E}">
      <dgm:prSet/>
      <dgm:spPr/>
      <dgm:t>
        <a:bodyPr/>
        <a:lstStyle/>
        <a:p>
          <a:endParaRPr lang="en-US"/>
        </a:p>
      </dgm:t>
    </dgm:pt>
    <dgm:pt modelId="{A4D54D88-A38D-4CA4-8B7E-5D51A5D5DA53}" type="sibTrans" cxnId="{CD70AE22-179F-4B2E-99E8-9DB9BA49619E}">
      <dgm:prSet/>
      <dgm:spPr/>
      <dgm:t>
        <a:bodyPr/>
        <a:lstStyle/>
        <a:p>
          <a:endParaRPr lang="en-US"/>
        </a:p>
      </dgm:t>
    </dgm:pt>
    <dgm:pt modelId="{3DAA47D0-8E28-4B17-B2F5-BD046BDA9445}">
      <dgm:prSet/>
      <dgm:spPr/>
      <dgm:t>
        <a:bodyPr/>
        <a:lstStyle/>
        <a:p>
          <a:pPr>
            <a:lnSpc>
              <a:spcPct val="100000"/>
            </a:lnSpc>
          </a:pPr>
          <a:r>
            <a:rPr lang="en-GB"/>
            <a:t>Subjective and inconsistent</a:t>
          </a:r>
          <a:endParaRPr lang="en-US"/>
        </a:p>
      </dgm:t>
    </dgm:pt>
    <dgm:pt modelId="{3DFE4C63-C2F3-4788-A29E-785CEA05FC0B}" type="parTrans" cxnId="{06CCE894-12F0-4E3D-A861-1294C793E548}">
      <dgm:prSet/>
      <dgm:spPr/>
      <dgm:t>
        <a:bodyPr/>
        <a:lstStyle/>
        <a:p>
          <a:endParaRPr lang="en-US"/>
        </a:p>
      </dgm:t>
    </dgm:pt>
    <dgm:pt modelId="{BE5EED64-322B-4C35-A524-DCC1EE15093C}" type="sibTrans" cxnId="{06CCE894-12F0-4E3D-A861-1294C793E548}">
      <dgm:prSet/>
      <dgm:spPr/>
      <dgm:t>
        <a:bodyPr/>
        <a:lstStyle/>
        <a:p>
          <a:endParaRPr lang="en-US"/>
        </a:p>
      </dgm:t>
    </dgm:pt>
    <dgm:pt modelId="{3E3A1816-CCFD-4209-8640-5C687C2BE6D4}">
      <dgm:prSet/>
      <dgm:spPr/>
      <dgm:t>
        <a:bodyPr/>
        <a:lstStyle/>
        <a:p>
          <a:pPr>
            <a:lnSpc>
              <a:spcPct val="100000"/>
            </a:lnSpc>
          </a:pPr>
          <a:r>
            <a:rPr lang="en-GB"/>
            <a:t>Doesn't reflect true probability distributions</a:t>
          </a:r>
          <a:endParaRPr lang="en-US"/>
        </a:p>
      </dgm:t>
    </dgm:pt>
    <dgm:pt modelId="{47A588F7-C76D-4991-A58E-A6CF9E9090BE}" type="parTrans" cxnId="{E9DFB60E-ADAE-4EE2-94B8-511F85D247F2}">
      <dgm:prSet/>
      <dgm:spPr/>
      <dgm:t>
        <a:bodyPr/>
        <a:lstStyle/>
        <a:p>
          <a:endParaRPr lang="en-US"/>
        </a:p>
      </dgm:t>
    </dgm:pt>
    <dgm:pt modelId="{BBD5392D-7374-4CF0-A65B-EA2C9D20C308}" type="sibTrans" cxnId="{E9DFB60E-ADAE-4EE2-94B8-511F85D247F2}">
      <dgm:prSet/>
      <dgm:spPr/>
      <dgm:t>
        <a:bodyPr/>
        <a:lstStyle/>
        <a:p>
          <a:endParaRPr lang="en-US"/>
        </a:p>
      </dgm:t>
    </dgm:pt>
    <dgm:pt modelId="{5B7E4092-7FAC-4805-96D7-88F5EA13E6C5}">
      <dgm:prSet/>
      <dgm:spPr/>
      <dgm:t>
        <a:bodyPr/>
        <a:lstStyle/>
        <a:p>
          <a:pPr>
            <a:lnSpc>
              <a:spcPct val="100000"/>
            </a:lnSpc>
          </a:pPr>
          <a:r>
            <a:rPr lang="en-GB"/>
            <a:t>Can't combine multiple risks mathematically</a:t>
          </a:r>
          <a:endParaRPr lang="en-US"/>
        </a:p>
      </dgm:t>
    </dgm:pt>
    <dgm:pt modelId="{C738237A-AE02-4CFA-ADFF-7133FD2DEA98}" type="parTrans" cxnId="{F8F949E5-7CFA-4E90-9C45-0AA91E19CCC8}">
      <dgm:prSet/>
      <dgm:spPr/>
      <dgm:t>
        <a:bodyPr/>
        <a:lstStyle/>
        <a:p>
          <a:endParaRPr lang="en-US"/>
        </a:p>
      </dgm:t>
    </dgm:pt>
    <dgm:pt modelId="{6BEA7157-72A1-49E4-83F2-F45071EF79C3}" type="sibTrans" cxnId="{F8F949E5-7CFA-4E90-9C45-0AA91E19CCC8}">
      <dgm:prSet/>
      <dgm:spPr/>
      <dgm:t>
        <a:bodyPr/>
        <a:lstStyle/>
        <a:p>
          <a:endParaRPr lang="en-US"/>
        </a:p>
      </dgm:t>
    </dgm:pt>
    <dgm:pt modelId="{7E6746D3-F71B-448C-8CBD-9F4DF3901573}">
      <dgm:prSet/>
      <dgm:spPr/>
      <dgm:t>
        <a:bodyPr/>
        <a:lstStyle/>
        <a:p>
          <a:pPr>
            <a:lnSpc>
              <a:spcPct val="100000"/>
            </a:lnSpc>
          </a:pPr>
          <a:r>
            <a:rPr lang="en-GB"/>
            <a:t>Leads to over/under-estimation</a:t>
          </a:r>
          <a:endParaRPr lang="en-US"/>
        </a:p>
      </dgm:t>
    </dgm:pt>
    <dgm:pt modelId="{2E03E0D9-A8B5-4CB5-9D44-239FC41D5CE3}" type="parTrans" cxnId="{F3708A42-FF34-4504-98D1-94141C890ACE}">
      <dgm:prSet/>
      <dgm:spPr/>
      <dgm:t>
        <a:bodyPr/>
        <a:lstStyle/>
        <a:p>
          <a:endParaRPr lang="en-US"/>
        </a:p>
      </dgm:t>
    </dgm:pt>
    <dgm:pt modelId="{8351530A-2CBF-41AC-B1FF-825DBA7EF3D2}" type="sibTrans" cxnId="{F3708A42-FF34-4504-98D1-94141C890ACE}">
      <dgm:prSet/>
      <dgm:spPr/>
      <dgm:t>
        <a:bodyPr/>
        <a:lstStyle/>
        <a:p>
          <a:endParaRPr lang="en-US"/>
        </a:p>
      </dgm:t>
    </dgm:pt>
    <dgm:pt modelId="{6BD749DF-D650-4C6A-874A-33AEC831088A}">
      <dgm:prSet/>
      <dgm:spPr/>
      <dgm:t>
        <a:bodyPr/>
        <a:lstStyle/>
        <a:p>
          <a:pPr>
            <a:lnSpc>
              <a:spcPct val="100000"/>
            </a:lnSpc>
          </a:pPr>
          <a:r>
            <a:rPr lang="en-GB"/>
            <a:t>Doesn't support informed decision-making</a:t>
          </a:r>
          <a:endParaRPr lang="en-US"/>
        </a:p>
      </dgm:t>
    </dgm:pt>
    <dgm:pt modelId="{B163B925-19B8-44DE-8537-FF6D54FF9827}" type="parTrans" cxnId="{062C773C-5A1B-4E13-AF67-096DAB99EE22}">
      <dgm:prSet/>
      <dgm:spPr/>
      <dgm:t>
        <a:bodyPr/>
        <a:lstStyle/>
        <a:p>
          <a:endParaRPr lang="en-US"/>
        </a:p>
      </dgm:t>
    </dgm:pt>
    <dgm:pt modelId="{8DACDEA7-3DED-4818-A95E-676E9B6C7CCD}" type="sibTrans" cxnId="{062C773C-5A1B-4E13-AF67-096DAB99EE22}">
      <dgm:prSet/>
      <dgm:spPr/>
      <dgm:t>
        <a:bodyPr/>
        <a:lstStyle/>
        <a:p>
          <a:endParaRPr lang="en-US"/>
        </a:p>
      </dgm:t>
    </dgm:pt>
    <dgm:pt modelId="{E01547EB-DB73-4A1E-AD11-0F2260843522}">
      <dgm:prSet/>
      <dgm:spPr/>
      <dgm:t>
        <a:bodyPr/>
        <a:lstStyle/>
        <a:p>
          <a:pPr>
            <a:lnSpc>
              <a:spcPct val="100000"/>
            </a:lnSpc>
            <a:defRPr b="1"/>
          </a:pPr>
          <a:r>
            <a:rPr lang="en-GB" b="1"/>
            <a:t>Quantitative Risk Analysis (QRA):</a:t>
          </a:r>
          <a:endParaRPr lang="en-US"/>
        </a:p>
      </dgm:t>
    </dgm:pt>
    <dgm:pt modelId="{91691297-E36F-47A5-8ABF-7B70F6407229}" type="parTrans" cxnId="{B919A52E-6197-40E5-BAA8-7F6A65E6B2BE}">
      <dgm:prSet/>
      <dgm:spPr/>
      <dgm:t>
        <a:bodyPr/>
        <a:lstStyle/>
        <a:p>
          <a:endParaRPr lang="en-US"/>
        </a:p>
      </dgm:t>
    </dgm:pt>
    <dgm:pt modelId="{0A837E62-C41B-419C-B7C2-4860679D0C93}" type="sibTrans" cxnId="{B919A52E-6197-40E5-BAA8-7F6A65E6B2BE}">
      <dgm:prSet/>
      <dgm:spPr/>
      <dgm:t>
        <a:bodyPr/>
        <a:lstStyle/>
        <a:p>
          <a:endParaRPr lang="en-US"/>
        </a:p>
      </dgm:t>
    </dgm:pt>
    <dgm:pt modelId="{EFFD72B3-5B35-4368-B46D-F47781600B3C}">
      <dgm:prSet/>
      <dgm:spPr/>
      <dgm:t>
        <a:bodyPr/>
        <a:lstStyle/>
        <a:p>
          <a:pPr>
            <a:lnSpc>
              <a:spcPct val="100000"/>
            </a:lnSpc>
          </a:pPr>
          <a:r>
            <a:rPr lang="en-GB"/>
            <a:t>Express uncertainty as probability distributions</a:t>
          </a:r>
          <a:endParaRPr lang="en-US"/>
        </a:p>
      </dgm:t>
    </dgm:pt>
    <dgm:pt modelId="{FFEC0FE0-A9F3-4FBE-BBD4-F8FF4D2130A1}" type="parTrans" cxnId="{9106F688-D9CC-49EA-AFDF-D9AC785E6F5A}">
      <dgm:prSet/>
      <dgm:spPr/>
      <dgm:t>
        <a:bodyPr/>
        <a:lstStyle/>
        <a:p>
          <a:endParaRPr lang="en-US"/>
        </a:p>
      </dgm:t>
    </dgm:pt>
    <dgm:pt modelId="{58C8BCA8-E784-4374-B0D8-300FD4D98AF0}" type="sibTrans" cxnId="{9106F688-D9CC-49EA-AFDF-D9AC785E6F5A}">
      <dgm:prSet/>
      <dgm:spPr/>
      <dgm:t>
        <a:bodyPr/>
        <a:lstStyle/>
        <a:p>
          <a:endParaRPr lang="en-US"/>
        </a:p>
      </dgm:t>
    </dgm:pt>
    <dgm:pt modelId="{BFD87D12-B1EC-417E-AC41-A97B11C0D985}">
      <dgm:prSet/>
      <dgm:spPr/>
      <dgm:t>
        <a:bodyPr/>
        <a:lstStyle/>
        <a:p>
          <a:pPr>
            <a:lnSpc>
              <a:spcPct val="100000"/>
            </a:lnSpc>
          </a:pPr>
          <a:r>
            <a:rPr lang="en-GB"/>
            <a:t>Use simulation to understand combined effects</a:t>
          </a:r>
          <a:endParaRPr lang="en-US"/>
        </a:p>
      </dgm:t>
    </dgm:pt>
    <dgm:pt modelId="{2354B583-5912-4AA3-B250-B844A233B285}" type="parTrans" cxnId="{69D2C1EC-8107-43EB-BB4C-15E5D81F130F}">
      <dgm:prSet/>
      <dgm:spPr/>
      <dgm:t>
        <a:bodyPr/>
        <a:lstStyle/>
        <a:p>
          <a:endParaRPr lang="en-US"/>
        </a:p>
      </dgm:t>
    </dgm:pt>
    <dgm:pt modelId="{03A3D9B4-F029-48C7-AC2F-DF017549CF1B}" type="sibTrans" cxnId="{69D2C1EC-8107-43EB-BB4C-15E5D81F130F}">
      <dgm:prSet/>
      <dgm:spPr/>
      <dgm:t>
        <a:bodyPr/>
        <a:lstStyle/>
        <a:p>
          <a:endParaRPr lang="en-US"/>
        </a:p>
      </dgm:t>
    </dgm:pt>
    <dgm:pt modelId="{B69BCCD0-9ADA-45CC-A89B-415F9E45F56B}">
      <dgm:prSet/>
      <dgm:spPr/>
      <dgm:t>
        <a:bodyPr/>
        <a:lstStyle/>
        <a:p>
          <a:pPr>
            <a:lnSpc>
              <a:spcPct val="100000"/>
            </a:lnSpc>
          </a:pPr>
          <a:r>
            <a:rPr lang="en-GB"/>
            <a:t>Calculate statistically-based contingency</a:t>
          </a:r>
          <a:endParaRPr lang="en-US"/>
        </a:p>
      </dgm:t>
    </dgm:pt>
    <dgm:pt modelId="{4CE36013-6340-49D1-9628-A3F8131DDB50}" type="parTrans" cxnId="{1A86B928-9DCD-4FCD-A785-99B554BEC11C}">
      <dgm:prSet/>
      <dgm:spPr/>
      <dgm:t>
        <a:bodyPr/>
        <a:lstStyle/>
        <a:p>
          <a:endParaRPr lang="en-US"/>
        </a:p>
      </dgm:t>
    </dgm:pt>
    <dgm:pt modelId="{2BEF1D6E-99F4-41CC-862A-ACC3B2056CBD}" type="sibTrans" cxnId="{1A86B928-9DCD-4FCD-A785-99B554BEC11C}">
      <dgm:prSet/>
      <dgm:spPr/>
      <dgm:t>
        <a:bodyPr/>
        <a:lstStyle/>
        <a:p>
          <a:endParaRPr lang="en-US"/>
        </a:p>
      </dgm:t>
    </dgm:pt>
    <dgm:pt modelId="{8C387145-E297-4196-BEBF-62634580DAEF}">
      <dgm:prSet/>
      <dgm:spPr/>
      <dgm:t>
        <a:bodyPr/>
        <a:lstStyle/>
        <a:p>
          <a:pPr>
            <a:lnSpc>
              <a:spcPct val="100000"/>
            </a:lnSpc>
          </a:pPr>
          <a:r>
            <a:rPr lang="en-GB"/>
            <a:t>Provide confidence levels for estimates</a:t>
          </a:r>
          <a:endParaRPr lang="en-US"/>
        </a:p>
      </dgm:t>
    </dgm:pt>
    <dgm:pt modelId="{BEEBB659-8DB5-41BE-9DB1-75181AE95F88}" type="parTrans" cxnId="{66D304F6-2B53-4D67-A31F-160BE3A4C74F}">
      <dgm:prSet/>
      <dgm:spPr/>
      <dgm:t>
        <a:bodyPr/>
        <a:lstStyle/>
        <a:p>
          <a:endParaRPr lang="en-US"/>
        </a:p>
      </dgm:t>
    </dgm:pt>
    <dgm:pt modelId="{F8D40F2E-A0A5-4FAD-80BF-126B60E32994}" type="sibTrans" cxnId="{66D304F6-2B53-4D67-A31F-160BE3A4C74F}">
      <dgm:prSet/>
      <dgm:spPr/>
      <dgm:t>
        <a:bodyPr/>
        <a:lstStyle/>
        <a:p>
          <a:endParaRPr lang="en-US"/>
        </a:p>
      </dgm:t>
    </dgm:pt>
    <dgm:pt modelId="{872A1CDD-D603-4946-8629-9583AD1BC283}" type="pres">
      <dgm:prSet presAssocID="{DB1EF7D3-6150-4381-89A8-5F55054D3378}" presName="root" presStyleCnt="0">
        <dgm:presLayoutVars>
          <dgm:dir/>
          <dgm:resizeHandles val="exact"/>
        </dgm:presLayoutVars>
      </dgm:prSet>
      <dgm:spPr/>
    </dgm:pt>
    <dgm:pt modelId="{654F1237-18DF-4C4B-ABCB-2AF040344AF3}" type="pres">
      <dgm:prSet presAssocID="{5489033E-2920-44EE-8440-7A13F00CA34E}" presName="compNode" presStyleCnt="0"/>
      <dgm:spPr/>
    </dgm:pt>
    <dgm:pt modelId="{7EB9BEFE-A8A6-4F64-ABD9-DC7F78273D19}" type="pres">
      <dgm:prSet presAssocID="{5489033E-2920-44EE-8440-7A13F00CA3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atre"/>
        </a:ext>
      </dgm:extLst>
    </dgm:pt>
    <dgm:pt modelId="{786155EA-FD54-493E-8890-836B5CBE6EAD}" type="pres">
      <dgm:prSet presAssocID="{5489033E-2920-44EE-8440-7A13F00CA34E}" presName="iconSpace" presStyleCnt="0"/>
      <dgm:spPr/>
    </dgm:pt>
    <dgm:pt modelId="{6CBB60B5-616E-451D-96B9-9E1EBDF11CBE}" type="pres">
      <dgm:prSet presAssocID="{5489033E-2920-44EE-8440-7A13F00CA34E}" presName="parTx" presStyleLbl="revTx" presStyleIdx="0" presStyleCnt="6">
        <dgm:presLayoutVars>
          <dgm:chMax val="0"/>
          <dgm:chPref val="0"/>
        </dgm:presLayoutVars>
      </dgm:prSet>
      <dgm:spPr/>
    </dgm:pt>
    <dgm:pt modelId="{F4A907C6-0B81-4D49-A0D5-61414614B276}" type="pres">
      <dgm:prSet presAssocID="{5489033E-2920-44EE-8440-7A13F00CA34E}" presName="txSpace" presStyleCnt="0"/>
      <dgm:spPr/>
    </dgm:pt>
    <dgm:pt modelId="{E60652FD-341A-4AA4-AC3D-3348380C3E48}" type="pres">
      <dgm:prSet presAssocID="{5489033E-2920-44EE-8440-7A13F00CA34E}" presName="desTx" presStyleLbl="revTx" presStyleIdx="1" presStyleCnt="6">
        <dgm:presLayoutVars/>
      </dgm:prSet>
      <dgm:spPr/>
    </dgm:pt>
    <dgm:pt modelId="{55640915-110E-47B5-A334-FFB9FDD92C11}" type="pres">
      <dgm:prSet presAssocID="{E58ACBCA-D469-414D-99D2-E8E4C7683815}" presName="sibTrans" presStyleCnt="0"/>
      <dgm:spPr/>
    </dgm:pt>
    <dgm:pt modelId="{0CD26D39-5F78-4F74-88AF-3B6ED7474B5E}" type="pres">
      <dgm:prSet presAssocID="{ABAA8EF6-8F49-4BFA-8755-445740E2A8F0}" presName="compNode" presStyleCnt="0"/>
      <dgm:spPr/>
    </dgm:pt>
    <dgm:pt modelId="{2F421F7D-7421-4212-9D9F-F871E05EA8AB}" type="pres">
      <dgm:prSet presAssocID="{ABAA8EF6-8F49-4BFA-8755-445740E2A8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E34EA657-301D-4535-A456-49BC6E67EAE5}" type="pres">
      <dgm:prSet presAssocID="{ABAA8EF6-8F49-4BFA-8755-445740E2A8F0}" presName="iconSpace" presStyleCnt="0"/>
      <dgm:spPr/>
    </dgm:pt>
    <dgm:pt modelId="{6DC23B4C-2334-4119-8737-71DDB548BE3B}" type="pres">
      <dgm:prSet presAssocID="{ABAA8EF6-8F49-4BFA-8755-445740E2A8F0}" presName="parTx" presStyleLbl="revTx" presStyleIdx="2" presStyleCnt="6">
        <dgm:presLayoutVars>
          <dgm:chMax val="0"/>
          <dgm:chPref val="0"/>
        </dgm:presLayoutVars>
      </dgm:prSet>
      <dgm:spPr/>
    </dgm:pt>
    <dgm:pt modelId="{72906C9D-7F2F-49E6-804F-FBEDEC8025BF}" type="pres">
      <dgm:prSet presAssocID="{ABAA8EF6-8F49-4BFA-8755-445740E2A8F0}" presName="txSpace" presStyleCnt="0"/>
      <dgm:spPr/>
    </dgm:pt>
    <dgm:pt modelId="{28F7F12F-F1AF-4157-9F2B-2987BE20013E}" type="pres">
      <dgm:prSet presAssocID="{ABAA8EF6-8F49-4BFA-8755-445740E2A8F0}" presName="desTx" presStyleLbl="revTx" presStyleIdx="3" presStyleCnt="6">
        <dgm:presLayoutVars/>
      </dgm:prSet>
      <dgm:spPr/>
    </dgm:pt>
    <dgm:pt modelId="{5FA4C244-C0A9-4E9B-90F1-7CEA1BE27E55}" type="pres">
      <dgm:prSet presAssocID="{A4D54D88-A38D-4CA4-8B7E-5D51A5D5DA53}" presName="sibTrans" presStyleCnt="0"/>
      <dgm:spPr/>
    </dgm:pt>
    <dgm:pt modelId="{29AEB301-4A38-4477-9D63-B5AB56577A55}" type="pres">
      <dgm:prSet presAssocID="{E01547EB-DB73-4A1E-AD11-0F2260843522}" presName="compNode" presStyleCnt="0"/>
      <dgm:spPr/>
    </dgm:pt>
    <dgm:pt modelId="{7465409B-2C59-4203-B808-2232CD35EE5E}" type="pres">
      <dgm:prSet presAssocID="{E01547EB-DB73-4A1E-AD11-0F22608435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A41E9DDB-4F2D-43EE-9D0A-FA16F6608DD5}" type="pres">
      <dgm:prSet presAssocID="{E01547EB-DB73-4A1E-AD11-0F2260843522}" presName="iconSpace" presStyleCnt="0"/>
      <dgm:spPr/>
    </dgm:pt>
    <dgm:pt modelId="{F91604BE-5247-4756-81DF-F926F216E8B3}" type="pres">
      <dgm:prSet presAssocID="{E01547EB-DB73-4A1E-AD11-0F2260843522}" presName="parTx" presStyleLbl="revTx" presStyleIdx="4" presStyleCnt="6">
        <dgm:presLayoutVars>
          <dgm:chMax val="0"/>
          <dgm:chPref val="0"/>
        </dgm:presLayoutVars>
      </dgm:prSet>
      <dgm:spPr/>
    </dgm:pt>
    <dgm:pt modelId="{1BAE8A6E-1564-4519-9C15-41EA3E630A9D}" type="pres">
      <dgm:prSet presAssocID="{E01547EB-DB73-4A1E-AD11-0F2260843522}" presName="txSpace" presStyleCnt="0"/>
      <dgm:spPr/>
    </dgm:pt>
    <dgm:pt modelId="{3D40A323-60E8-47A7-9864-140120C2BFBA}" type="pres">
      <dgm:prSet presAssocID="{E01547EB-DB73-4A1E-AD11-0F2260843522}" presName="desTx" presStyleLbl="revTx" presStyleIdx="5" presStyleCnt="6">
        <dgm:presLayoutVars/>
      </dgm:prSet>
      <dgm:spPr/>
    </dgm:pt>
  </dgm:ptLst>
  <dgm:cxnLst>
    <dgm:cxn modelId="{C5A54C09-23F1-43CA-92C7-01DD7535CDD4}" type="presOf" srcId="{3E3A1816-CCFD-4209-8640-5C687C2BE6D4}" destId="{28F7F12F-F1AF-4157-9F2B-2987BE20013E}" srcOrd="0" destOrd="1" presId="urn:microsoft.com/office/officeart/2018/5/layout/CenteredIconLabelDescriptionList"/>
    <dgm:cxn modelId="{12B7160B-036B-4A1F-B7D2-DD5FD98C3491}" type="presOf" srcId="{5489033E-2920-44EE-8440-7A13F00CA34E}" destId="{6CBB60B5-616E-451D-96B9-9E1EBDF11CBE}" srcOrd="0" destOrd="0" presId="urn:microsoft.com/office/officeart/2018/5/layout/CenteredIconLabelDescriptionList"/>
    <dgm:cxn modelId="{E9DFB60E-ADAE-4EE2-94B8-511F85D247F2}" srcId="{ABAA8EF6-8F49-4BFA-8755-445740E2A8F0}" destId="{3E3A1816-CCFD-4209-8640-5C687C2BE6D4}" srcOrd="1" destOrd="0" parTransId="{47A588F7-C76D-4991-A58E-A6CF9E9090BE}" sibTransId="{BBD5392D-7374-4CF0-A65B-EA2C9D20C308}"/>
    <dgm:cxn modelId="{06D7F61A-BAA1-43D7-BB31-B11AB82C38A4}" type="presOf" srcId="{5B7E4092-7FAC-4805-96D7-88F5EA13E6C5}" destId="{28F7F12F-F1AF-4157-9F2B-2987BE20013E}" srcOrd="0" destOrd="2" presId="urn:microsoft.com/office/officeart/2018/5/layout/CenteredIconLabelDescriptionList"/>
    <dgm:cxn modelId="{CD70AE22-179F-4B2E-99E8-9DB9BA49619E}" srcId="{DB1EF7D3-6150-4381-89A8-5F55054D3378}" destId="{ABAA8EF6-8F49-4BFA-8755-445740E2A8F0}" srcOrd="1" destOrd="0" parTransId="{D39C6446-AACC-474E-84CD-E74B8EB6ECFC}" sibTransId="{A4D54D88-A38D-4CA4-8B7E-5D51A5D5DA53}"/>
    <dgm:cxn modelId="{1A86B928-9DCD-4FCD-A785-99B554BEC11C}" srcId="{E01547EB-DB73-4A1E-AD11-0F2260843522}" destId="{B69BCCD0-9ADA-45CC-A89B-415F9E45F56B}" srcOrd="2" destOrd="0" parTransId="{4CE36013-6340-49D1-9628-A3F8131DDB50}" sibTransId="{2BEF1D6E-99F4-41CC-862A-ACC3B2056CBD}"/>
    <dgm:cxn modelId="{B919A52E-6197-40E5-BAA8-7F6A65E6B2BE}" srcId="{DB1EF7D3-6150-4381-89A8-5F55054D3378}" destId="{E01547EB-DB73-4A1E-AD11-0F2260843522}" srcOrd="2" destOrd="0" parTransId="{91691297-E36F-47A5-8ABF-7B70F6407229}" sibTransId="{0A837E62-C41B-419C-B7C2-4860679D0C93}"/>
    <dgm:cxn modelId="{062C773C-5A1B-4E13-AF67-096DAB99EE22}" srcId="{ABAA8EF6-8F49-4BFA-8755-445740E2A8F0}" destId="{6BD749DF-D650-4C6A-874A-33AEC831088A}" srcOrd="4" destOrd="0" parTransId="{B163B925-19B8-44DE-8537-FF6D54FF9827}" sibTransId="{8DACDEA7-3DED-4818-A95E-676E9B6C7CCD}"/>
    <dgm:cxn modelId="{9E9CE33C-46A4-41F6-801E-D24BA9729E6F}" srcId="{5489033E-2920-44EE-8440-7A13F00CA34E}" destId="{78431CD7-D61F-4C31-9760-547A3298BA31}" srcOrd="0" destOrd="0" parTransId="{51ACD4C8-98CF-49CA-A7D4-1C21EC5905A1}" sibTransId="{09A9408F-E5F7-40C8-A759-C930C569AE96}"/>
    <dgm:cxn modelId="{F3708A42-FF34-4504-98D1-94141C890ACE}" srcId="{ABAA8EF6-8F49-4BFA-8755-445740E2A8F0}" destId="{7E6746D3-F71B-448C-8CBD-9F4DF3901573}" srcOrd="3" destOrd="0" parTransId="{2E03E0D9-A8B5-4CB5-9D44-239FC41D5CE3}" sibTransId="{8351530A-2CBF-41AC-B1FF-825DBA7EF3D2}"/>
    <dgm:cxn modelId="{24742B5C-901C-4AB1-B890-FA8D7E0AB65E}" type="presOf" srcId="{7E6746D3-F71B-448C-8CBD-9F4DF3901573}" destId="{28F7F12F-F1AF-4157-9F2B-2987BE20013E}" srcOrd="0" destOrd="3" presId="urn:microsoft.com/office/officeart/2018/5/layout/CenteredIconLabelDescriptionList"/>
    <dgm:cxn modelId="{CB821274-35DF-473B-AFAA-755C6B8D9B28}" type="presOf" srcId="{8C387145-E297-4196-BEBF-62634580DAEF}" destId="{3D40A323-60E8-47A7-9864-140120C2BFBA}" srcOrd="0" destOrd="3" presId="urn:microsoft.com/office/officeart/2018/5/layout/CenteredIconLabelDescriptionList"/>
    <dgm:cxn modelId="{DA0B617F-3FC6-457B-9441-A9B880639D8F}" type="presOf" srcId="{E01547EB-DB73-4A1E-AD11-0F2260843522}" destId="{F91604BE-5247-4756-81DF-F926F216E8B3}" srcOrd="0" destOrd="0" presId="urn:microsoft.com/office/officeart/2018/5/layout/CenteredIconLabelDescriptionList"/>
    <dgm:cxn modelId="{841E3084-3172-454D-845C-6E89DC9E60AD}" type="presOf" srcId="{8F798AE0-2475-465F-8026-9FD480E00955}" destId="{E60652FD-341A-4AA4-AC3D-3348380C3E48}" srcOrd="0" destOrd="3" presId="urn:microsoft.com/office/officeart/2018/5/layout/CenteredIconLabelDescriptionList"/>
    <dgm:cxn modelId="{9106F688-D9CC-49EA-AFDF-D9AC785E6F5A}" srcId="{E01547EB-DB73-4A1E-AD11-0F2260843522}" destId="{EFFD72B3-5B35-4368-B46D-F47781600B3C}" srcOrd="0" destOrd="0" parTransId="{FFEC0FE0-A9F3-4FBE-BBD4-F8FF4D2130A1}" sibTransId="{58C8BCA8-E784-4374-B0D8-300FD4D98AF0}"/>
    <dgm:cxn modelId="{5A9E438E-36FA-4BCF-A6AA-A092415AB8D2}" srcId="{5489033E-2920-44EE-8440-7A13F00CA34E}" destId="{8F798AE0-2475-465F-8026-9FD480E00955}" srcOrd="3" destOrd="0" parTransId="{F0D676EC-C6D3-464E-B6A6-B1012C1F2EE3}" sibTransId="{8A99A399-BCD1-4D12-B76B-44F69791BB76}"/>
    <dgm:cxn modelId="{B414E08F-98DE-4316-BB38-C376753C4919}" type="presOf" srcId="{78431CD7-D61F-4C31-9760-547A3298BA31}" destId="{E60652FD-341A-4AA4-AC3D-3348380C3E48}" srcOrd="0" destOrd="0" presId="urn:microsoft.com/office/officeart/2018/5/layout/CenteredIconLabelDescriptionList"/>
    <dgm:cxn modelId="{06CCE894-12F0-4E3D-A861-1294C793E548}" srcId="{ABAA8EF6-8F49-4BFA-8755-445740E2A8F0}" destId="{3DAA47D0-8E28-4B17-B2F5-BD046BDA9445}" srcOrd="0" destOrd="0" parTransId="{3DFE4C63-C2F3-4788-A29E-785CEA05FC0B}" sibTransId="{BE5EED64-322B-4C35-A524-DCC1EE15093C}"/>
    <dgm:cxn modelId="{A687E09B-01D5-44F1-9C59-2136BD425F1A}" type="presOf" srcId="{EFFD72B3-5B35-4368-B46D-F47781600B3C}" destId="{3D40A323-60E8-47A7-9864-140120C2BFBA}" srcOrd="0" destOrd="0" presId="urn:microsoft.com/office/officeart/2018/5/layout/CenteredIconLabelDescriptionList"/>
    <dgm:cxn modelId="{14754A9F-F45D-419B-BBBC-12A78533BD5A}" type="presOf" srcId="{DB1EF7D3-6150-4381-89A8-5F55054D3378}" destId="{872A1CDD-D603-4946-8629-9583AD1BC283}" srcOrd="0" destOrd="0" presId="urn:microsoft.com/office/officeart/2018/5/layout/CenteredIconLabelDescriptionList"/>
    <dgm:cxn modelId="{59972BA4-0142-4DC3-A19A-197B9C34562E}" type="presOf" srcId="{3BCD2216-7208-42F0-A2C6-6243FB2B5805}" destId="{E60652FD-341A-4AA4-AC3D-3348380C3E48}" srcOrd="0" destOrd="1" presId="urn:microsoft.com/office/officeart/2018/5/layout/CenteredIconLabelDescriptionList"/>
    <dgm:cxn modelId="{CEBF5CAA-E2F8-41D0-80FB-3A7B00E2954C}" srcId="{DB1EF7D3-6150-4381-89A8-5F55054D3378}" destId="{5489033E-2920-44EE-8440-7A13F00CA34E}" srcOrd="0" destOrd="0" parTransId="{46AEADF0-84C5-4C64-AB10-DD1A75CCD25E}" sibTransId="{E58ACBCA-D469-414D-99D2-E8E4C7683815}"/>
    <dgm:cxn modelId="{A70273B4-0B69-496C-9EEA-0D402051F5E9}" type="presOf" srcId="{3DAA47D0-8E28-4B17-B2F5-BD046BDA9445}" destId="{28F7F12F-F1AF-4157-9F2B-2987BE20013E}" srcOrd="0" destOrd="0" presId="urn:microsoft.com/office/officeart/2018/5/layout/CenteredIconLabelDescriptionList"/>
    <dgm:cxn modelId="{54BF62BE-53AC-4000-BF7A-7CFE971E00A0}" type="presOf" srcId="{ABAA8EF6-8F49-4BFA-8755-445740E2A8F0}" destId="{6DC23B4C-2334-4119-8737-71DDB548BE3B}" srcOrd="0" destOrd="0" presId="urn:microsoft.com/office/officeart/2018/5/layout/CenteredIconLabelDescriptionList"/>
    <dgm:cxn modelId="{991DB4C3-AB27-46C6-9F52-B7BBF896AD67}" type="presOf" srcId="{6BD749DF-D650-4C6A-874A-33AEC831088A}" destId="{28F7F12F-F1AF-4157-9F2B-2987BE20013E}" srcOrd="0" destOrd="4" presId="urn:microsoft.com/office/officeart/2018/5/layout/CenteredIconLabelDescriptionList"/>
    <dgm:cxn modelId="{EA8232C5-E919-45BF-8218-7B0969769A5A}" type="presOf" srcId="{B69BCCD0-9ADA-45CC-A89B-415F9E45F56B}" destId="{3D40A323-60E8-47A7-9864-140120C2BFBA}" srcOrd="0" destOrd="2" presId="urn:microsoft.com/office/officeart/2018/5/layout/CenteredIconLabelDescriptionList"/>
    <dgm:cxn modelId="{CB1FEAC9-8ED9-4FEE-B3AB-BAFF7824F446}" type="presOf" srcId="{BFD87D12-B1EC-417E-AC41-A97B11C0D985}" destId="{3D40A323-60E8-47A7-9864-140120C2BFBA}" srcOrd="0" destOrd="1" presId="urn:microsoft.com/office/officeart/2018/5/layout/CenteredIconLabelDescriptionList"/>
    <dgm:cxn modelId="{6325F0C9-C478-44D5-8C52-D1A1AFF37525}" srcId="{5489033E-2920-44EE-8440-7A13F00CA34E}" destId="{3BCD2216-7208-42F0-A2C6-6243FB2B5805}" srcOrd="1" destOrd="0" parTransId="{9F415484-C493-4BB1-B9A8-8ED0C98AC105}" sibTransId="{B7F02CEA-CE72-4DAE-AC76-DD380B64BAC2}"/>
    <dgm:cxn modelId="{16D26BCF-0F8F-4D21-B1D8-4E976D028C49}" srcId="{5489033E-2920-44EE-8440-7A13F00CA34E}" destId="{74AD7DC8-EA83-4539-A6D0-125BE197F79C}" srcOrd="2" destOrd="0" parTransId="{514E7C4C-C85E-468D-9549-21CE2518EAF2}" sibTransId="{16380BC1-F383-40B5-986B-DECC07DAF5A4}"/>
    <dgm:cxn modelId="{B06F61DF-CC6F-41F8-8E11-7F5750DA5F66}" type="presOf" srcId="{74AD7DC8-EA83-4539-A6D0-125BE197F79C}" destId="{E60652FD-341A-4AA4-AC3D-3348380C3E48}" srcOrd="0" destOrd="2" presId="urn:microsoft.com/office/officeart/2018/5/layout/CenteredIconLabelDescriptionList"/>
    <dgm:cxn modelId="{F8F949E5-7CFA-4E90-9C45-0AA91E19CCC8}" srcId="{ABAA8EF6-8F49-4BFA-8755-445740E2A8F0}" destId="{5B7E4092-7FAC-4805-96D7-88F5EA13E6C5}" srcOrd="2" destOrd="0" parTransId="{C738237A-AE02-4CFA-ADFF-7133FD2DEA98}" sibTransId="{6BEA7157-72A1-49E4-83F2-F45071EF79C3}"/>
    <dgm:cxn modelId="{69D2C1EC-8107-43EB-BB4C-15E5D81F130F}" srcId="{E01547EB-DB73-4A1E-AD11-0F2260843522}" destId="{BFD87D12-B1EC-417E-AC41-A97B11C0D985}" srcOrd="1" destOrd="0" parTransId="{2354B583-5912-4AA3-B250-B844A233B285}" sibTransId="{03A3D9B4-F029-48C7-AC2F-DF017549CF1B}"/>
    <dgm:cxn modelId="{66D304F6-2B53-4D67-A31F-160BE3A4C74F}" srcId="{E01547EB-DB73-4A1E-AD11-0F2260843522}" destId="{8C387145-E297-4196-BEBF-62634580DAEF}" srcOrd="3" destOrd="0" parTransId="{BEEBB659-8DB5-41BE-9DB1-75181AE95F88}" sibTransId="{F8D40F2E-A0A5-4FAD-80BF-126B60E32994}"/>
    <dgm:cxn modelId="{90390784-C34E-4AFA-AA0A-E41F86B8DAC2}" type="presParOf" srcId="{872A1CDD-D603-4946-8629-9583AD1BC283}" destId="{654F1237-18DF-4C4B-ABCB-2AF040344AF3}" srcOrd="0" destOrd="0" presId="urn:microsoft.com/office/officeart/2018/5/layout/CenteredIconLabelDescriptionList"/>
    <dgm:cxn modelId="{417DA877-05AD-4F35-A0A0-5E3D34A23445}" type="presParOf" srcId="{654F1237-18DF-4C4B-ABCB-2AF040344AF3}" destId="{7EB9BEFE-A8A6-4F64-ABD9-DC7F78273D19}" srcOrd="0" destOrd="0" presId="urn:microsoft.com/office/officeart/2018/5/layout/CenteredIconLabelDescriptionList"/>
    <dgm:cxn modelId="{D67059A4-CD51-4B83-B5C3-95777685EF74}" type="presParOf" srcId="{654F1237-18DF-4C4B-ABCB-2AF040344AF3}" destId="{786155EA-FD54-493E-8890-836B5CBE6EAD}" srcOrd="1" destOrd="0" presId="urn:microsoft.com/office/officeart/2018/5/layout/CenteredIconLabelDescriptionList"/>
    <dgm:cxn modelId="{03F075F7-82A2-4816-8278-BD5584782373}" type="presParOf" srcId="{654F1237-18DF-4C4B-ABCB-2AF040344AF3}" destId="{6CBB60B5-616E-451D-96B9-9E1EBDF11CBE}" srcOrd="2" destOrd="0" presId="urn:microsoft.com/office/officeart/2018/5/layout/CenteredIconLabelDescriptionList"/>
    <dgm:cxn modelId="{73F0ACE2-CC76-4808-8848-5F3215506B38}" type="presParOf" srcId="{654F1237-18DF-4C4B-ABCB-2AF040344AF3}" destId="{F4A907C6-0B81-4D49-A0D5-61414614B276}" srcOrd="3" destOrd="0" presId="urn:microsoft.com/office/officeart/2018/5/layout/CenteredIconLabelDescriptionList"/>
    <dgm:cxn modelId="{777A130A-ED9A-4C2E-8AD6-08B0912C8676}" type="presParOf" srcId="{654F1237-18DF-4C4B-ABCB-2AF040344AF3}" destId="{E60652FD-341A-4AA4-AC3D-3348380C3E48}" srcOrd="4" destOrd="0" presId="urn:microsoft.com/office/officeart/2018/5/layout/CenteredIconLabelDescriptionList"/>
    <dgm:cxn modelId="{566A83BE-20F0-472F-A79C-8684ABCE5567}" type="presParOf" srcId="{872A1CDD-D603-4946-8629-9583AD1BC283}" destId="{55640915-110E-47B5-A334-FFB9FDD92C11}" srcOrd="1" destOrd="0" presId="urn:microsoft.com/office/officeart/2018/5/layout/CenteredIconLabelDescriptionList"/>
    <dgm:cxn modelId="{7EEAC584-1F7A-40D9-B878-904A4E4181B6}" type="presParOf" srcId="{872A1CDD-D603-4946-8629-9583AD1BC283}" destId="{0CD26D39-5F78-4F74-88AF-3B6ED7474B5E}" srcOrd="2" destOrd="0" presId="urn:microsoft.com/office/officeart/2018/5/layout/CenteredIconLabelDescriptionList"/>
    <dgm:cxn modelId="{E345579E-7449-445D-A71F-AB3EB00975F7}" type="presParOf" srcId="{0CD26D39-5F78-4F74-88AF-3B6ED7474B5E}" destId="{2F421F7D-7421-4212-9D9F-F871E05EA8AB}" srcOrd="0" destOrd="0" presId="urn:microsoft.com/office/officeart/2018/5/layout/CenteredIconLabelDescriptionList"/>
    <dgm:cxn modelId="{480288DE-DA07-403A-982A-A431563BAE89}" type="presParOf" srcId="{0CD26D39-5F78-4F74-88AF-3B6ED7474B5E}" destId="{E34EA657-301D-4535-A456-49BC6E67EAE5}" srcOrd="1" destOrd="0" presId="urn:microsoft.com/office/officeart/2018/5/layout/CenteredIconLabelDescriptionList"/>
    <dgm:cxn modelId="{013EF4AC-0EE0-4AE8-B827-1FA8B6AA05FC}" type="presParOf" srcId="{0CD26D39-5F78-4F74-88AF-3B6ED7474B5E}" destId="{6DC23B4C-2334-4119-8737-71DDB548BE3B}" srcOrd="2" destOrd="0" presId="urn:microsoft.com/office/officeart/2018/5/layout/CenteredIconLabelDescriptionList"/>
    <dgm:cxn modelId="{979CFD59-4469-48B3-BA42-73C6AEB00E2D}" type="presParOf" srcId="{0CD26D39-5F78-4F74-88AF-3B6ED7474B5E}" destId="{72906C9D-7F2F-49E6-804F-FBEDEC8025BF}" srcOrd="3" destOrd="0" presId="urn:microsoft.com/office/officeart/2018/5/layout/CenteredIconLabelDescriptionList"/>
    <dgm:cxn modelId="{695C7FA7-96FF-4FF7-8DAC-1193542B02C6}" type="presParOf" srcId="{0CD26D39-5F78-4F74-88AF-3B6ED7474B5E}" destId="{28F7F12F-F1AF-4157-9F2B-2987BE20013E}" srcOrd="4" destOrd="0" presId="urn:microsoft.com/office/officeart/2018/5/layout/CenteredIconLabelDescriptionList"/>
    <dgm:cxn modelId="{EC31EA73-1A82-4EDB-8863-30BE85B3A83E}" type="presParOf" srcId="{872A1CDD-D603-4946-8629-9583AD1BC283}" destId="{5FA4C244-C0A9-4E9B-90F1-7CEA1BE27E55}" srcOrd="3" destOrd="0" presId="urn:microsoft.com/office/officeart/2018/5/layout/CenteredIconLabelDescriptionList"/>
    <dgm:cxn modelId="{02D0CEF2-E261-4811-A8D4-014C81A4BDAA}" type="presParOf" srcId="{872A1CDD-D603-4946-8629-9583AD1BC283}" destId="{29AEB301-4A38-4477-9D63-B5AB56577A55}" srcOrd="4" destOrd="0" presId="urn:microsoft.com/office/officeart/2018/5/layout/CenteredIconLabelDescriptionList"/>
    <dgm:cxn modelId="{65FD7712-99B4-4AF7-82D4-10973E1779E8}" type="presParOf" srcId="{29AEB301-4A38-4477-9D63-B5AB56577A55}" destId="{7465409B-2C59-4203-B808-2232CD35EE5E}" srcOrd="0" destOrd="0" presId="urn:microsoft.com/office/officeart/2018/5/layout/CenteredIconLabelDescriptionList"/>
    <dgm:cxn modelId="{DDDD8EDA-B7B9-47A5-865E-48EA9BCA30B3}" type="presParOf" srcId="{29AEB301-4A38-4477-9D63-B5AB56577A55}" destId="{A41E9DDB-4F2D-43EE-9D0A-FA16F6608DD5}" srcOrd="1" destOrd="0" presId="urn:microsoft.com/office/officeart/2018/5/layout/CenteredIconLabelDescriptionList"/>
    <dgm:cxn modelId="{3712974C-AC04-432D-8DC8-A36E71255380}" type="presParOf" srcId="{29AEB301-4A38-4477-9D63-B5AB56577A55}" destId="{F91604BE-5247-4756-81DF-F926F216E8B3}" srcOrd="2" destOrd="0" presId="urn:microsoft.com/office/officeart/2018/5/layout/CenteredIconLabelDescriptionList"/>
    <dgm:cxn modelId="{34F5366C-7BD7-4E6C-A608-746DE8530DAE}" type="presParOf" srcId="{29AEB301-4A38-4477-9D63-B5AB56577A55}" destId="{1BAE8A6E-1564-4519-9C15-41EA3E630A9D}" srcOrd="3" destOrd="0" presId="urn:microsoft.com/office/officeart/2018/5/layout/CenteredIconLabelDescriptionList"/>
    <dgm:cxn modelId="{11B401B1-0A33-4EB2-8A59-A7262CDCB675}" type="presParOf" srcId="{29AEB301-4A38-4477-9D63-B5AB56577A55}" destId="{3D40A323-60E8-47A7-9864-140120C2BFB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BEE5721-06F1-4388-8821-301AF3C65F06}"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81D5B6F4-918D-47A7-9E9C-F8CA3C2A36BF}">
      <dgm:prSet/>
      <dgm:spPr/>
      <dgm:t>
        <a:bodyPr/>
        <a:lstStyle/>
        <a:p>
          <a:pPr>
            <a:lnSpc>
              <a:spcPct val="100000"/>
            </a:lnSpc>
            <a:defRPr b="1"/>
          </a:pPr>
          <a:r>
            <a:rPr lang="en-GB" b="1"/>
            <a:t>For Estimators:</a:t>
          </a:r>
          <a:endParaRPr lang="en-US"/>
        </a:p>
      </dgm:t>
    </dgm:pt>
    <dgm:pt modelId="{25B421A6-3A90-4314-9F55-DA4922B05F37}" type="parTrans" cxnId="{B3F3AD0C-C740-413D-99ED-02B31757BD69}">
      <dgm:prSet/>
      <dgm:spPr/>
      <dgm:t>
        <a:bodyPr/>
        <a:lstStyle/>
        <a:p>
          <a:endParaRPr lang="en-US"/>
        </a:p>
      </dgm:t>
    </dgm:pt>
    <dgm:pt modelId="{ED9C59F5-A643-4F73-91E3-7DF898EB73F6}" type="sibTrans" cxnId="{B3F3AD0C-C740-413D-99ED-02B31757BD69}">
      <dgm:prSet/>
      <dgm:spPr/>
      <dgm:t>
        <a:bodyPr/>
        <a:lstStyle/>
        <a:p>
          <a:endParaRPr lang="en-US"/>
        </a:p>
      </dgm:t>
    </dgm:pt>
    <dgm:pt modelId="{2442652E-8EDF-43FA-8120-887572378A75}">
      <dgm:prSet/>
      <dgm:spPr/>
      <dgm:t>
        <a:bodyPr/>
        <a:lstStyle/>
        <a:p>
          <a:pPr>
            <a:lnSpc>
              <a:spcPct val="100000"/>
            </a:lnSpc>
          </a:pPr>
          <a:r>
            <a:rPr lang="en-GB"/>
            <a:t>Defensible contingency calculations</a:t>
          </a:r>
          <a:endParaRPr lang="en-US"/>
        </a:p>
      </dgm:t>
    </dgm:pt>
    <dgm:pt modelId="{076D899A-588F-4B60-B566-D87D941B1F3A}" type="parTrans" cxnId="{D3703BCE-D80A-4F05-8EA3-CCF37D654495}">
      <dgm:prSet/>
      <dgm:spPr/>
      <dgm:t>
        <a:bodyPr/>
        <a:lstStyle/>
        <a:p>
          <a:endParaRPr lang="en-US"/>
        </a:p>
      </dgm:t>
    </dgm:pt>
    <dgm:pt modelId="{978A049A-0A44-4041-8297-CDE8733FE173}" type="sibTrans" cxnId="{D3703BCE-D80A-4F05-8EA3-CCF37D654495}">
      <dgm:prSet/>
      <dgm:spPr/>
      <dgm:t>
        <a:bodyPr/>
        <a:lstStyle/>
        <a:p>
          <a:endParaRPr lang="en-US"/>
        </a:p>
      </dgm:t>
    </dgm:pt>
    <dgm:pt modelId="{F4B86EA0-5F7D-4F37-8836-C55BE5E95204}">
      <dgm:prSet/>
      <dgm:spPr/>
      <dgm:t>
        <a:bodyPr/>
        <a:lstStyle/>
        <a:p>
          <a:pPr>
            <a:lnSpc>
              <a:spcPct val="100000"/>
            </a:lnSpc>
          </a:pPr>
          <a:r>
            <a:rPr lang="en-GB"/>
            <a:t>Understanding what drives project risk</a:t>
          </a:r>
          <a:endParaRPr lang="en-US"/>
        </a:p>
      </dgm:t>
    </dgm:pt>
    <dgm:pt modelId="{E753879C-2896-4B60-91B8-6A53E0EA8B1E}" type="parTrans" cxnId="{CD30257D-802D-4F8A-92D0-ACE66C6FDBA9}">
      <dgm:prSet/>
      <dgm:spPr/>
      <dgm:t>
        <a:bodyPr/>
        <a:lstStyle/>
        <a:p>
          <a:endParaRPr lang="en-US"/>
        </a:p>
      </dgm:t>
    </dgm:pt>
    <dgm:pt modelId="{7559A4F9-6F3C-44AC-9BBA-4892A19523F4}" type="sibTrans" cxnId="{CD30257D-802D-4F8A-92D0-ACE66C6FDBA9}">
      <dgm:prSet/>
      <dgm:spPr/>
      <dgm:t>
        <a:bodyPr/>
        <a:lstStyle/>
        <a:p>
          <a:endParaRPr lang="en-US"/>
        </a:p>
      </dgm:t>
    </dgm:pt>
    <dgm:pt modelId="{18920C7D-A7A9-464C-837E-93FA18B75065}">
      <dgm:prSet/>
      <dgm:spPr/>
      <dgm:t>
        <a:bodyPr/>
        <a:lstStyle/>
        <a:p>
          <a:pPr>
            <a:lnSpc>
              <a:spcPct val="100000"/>
            </a:lnSpc>
          </a:pPr>
          <a:r>
            <a:rPr lang="en-GB"/>
            <a:t>Better estimates over time (learning)</a:t>
          </a:r>
          <a:endParaRPr lang="en-US"/>
        </a:p>
      </dgm:t>
    </dgm:pt>
    <dgm:pt modelId="{9C438C61-B8F1-4481-9026-148875CF8C6C}" type="parTrans" cxnId="{ABC19ADF-953F-49D1-BB6B-B73DD26C2646}">
      <dgm:prSet/>
      <dgm:spPr/>
      <dgm:t>
        <a:bodyPr/>
        <a:lstStyle/>
        <a:p>
          <a:endParaRPr lang="en-US"/>
        </a:p>
      </dgm:t>
    </dgm:pt>
    <dgm:pt modelId="{B7214727-0E9D-49BA-A6EC-346F71A05A7F}" type="sibTrans" cxnId="{ABC19ADF-953F-49D1-BB6B-B73DD26C2646}">
      <dgm:prSet/>
      <dgm:spPr/>
      <dgm:t>
        <a:bodyPr/>
        <a:lstStyle/>
        <a:p>
          <a:endParaRPr lang="en-US"/>
        </a:p>
      </dgm:t>
    </dgm:pt>
    <dgm:pt modelId="{8AA3BBED-1E66-4902-BD99-C59FFA31E9B4}">
      <dgm:prSet/>
      <dgm:spPr/>
      <dgm:t>
        <a:bodyPr/>
        <a:lstStyle/>
        <a:p>
          <a:pPr>
            <a:lnSpc>
              <a:spcPct val="100000"/>
            </a:lnSpc>
            <a:defRPr b="1"/>
          </a:pPr>
          <a:r>
            <a:rPr lang="en-GB" b="1"/>
            <a:t>For Clients:</a:t>
          </a:r>
          <a:endParaRPr lang="en-US"/>
        </a:p>
      </dgm:t>
    </dgm:pt>
    <dgm:pt modelId="{A0B8C142-37E3-44DC-9741-48C907F61A62}" type="parTrans" cxnId="{C8D87440-96B2-459B-8CA1-2678CA77A5DE}">
      <dgm:prSet/>
      <dgm:spPr/>
      <dgm:t>
        <a:bodyPr/>
        <a:lstStyle/>
        <a:p>
          <a:endParaRPr lang="en-US"/>
        </a:p>
      </dgm:t>
    </dgm:pt>
    <dgm:pt modelId="{5031FCCC-A526-4CEB-B9AA-959886823434}" type="sibTrans" cxnId="{C8D87440-96B2-459B-8CA1-2678CA77A5DE}">
      <dgm:prSet/>
      <dgm:spPr/>
      <dgm:t>
        <a:bodyPr/>
        <a:lstStyle/>
        <a:p>
          <a:endParaRPr lang="en-US"/>
        </a:p>
      </dgm:t>
    </dgm:pt>
    <dgm:pt modelId="{13F6BD0A-F717-42FA-9934-5140E1A2D68C}">
      <dgm:prSet/>
      <dgm:spPr/>
      <dgm:t>
        <a:bodyPr/>
        <a:lstStyle/>
        <a:p>
          <a:pPr>
            <a:lnSpc>
              <a:spcPct val="100000"/>
            </a:lnSpc>
          </a:pPr>
          <a:r>
            <a:rPr lang="en-GB"/>
            <a:t>Understand probability of budget success</a:t>
          </a:r>
          <a:endParaRPr lang="en-US"/>
        </a:p>
      </dgm:t>
    </dgm:pt>
    <dgm:pt modelId="{FF8EA991-2B0C-4A4E-A92A-E8767A2C8265}" type="parTrans" cxnId="{550FEA4F-94B7-404C-93E0-54F2CA685B1A}">
      <dgm:prSet/>
      <dgm:spPr/>
      <dgm:t>
        <a:bodyPr/>
        <a:lstStyle/>
        <a:p>
          <a:endParaRPr lang="en-US"/>
        </a:p>
      </dgm:t>
    </dgm:pt>
    <dgm:pt modelId="{EF8EC19B-3D10-4C6D-8EA3-05391971DEDA}" type="sibTrans" cxnId="{550FEA4F-94B7-404C-93E0-54F2CA685B1A}">
      <dgm:prSet/>
      <dgm:spPr/>
      <dgm:t>
        <a:bodyPr/>
        <a:lstStyle/>
        <a:p>
          <a:endParaRPr lang="en-US"/>
        </a:p>
      </dgm:t>
    </dgm:pt>
    <dgm:pt modelId="{680F1238-35FB-4952-BD5F-B4D522A9098F}">
      <dgm:prSet/>
      <dgm:spPr/>
      <dgm:t>
        <a:bodyPr/>
        <a:lstStyle/>
        <a:p>
          <a:pPr>
            <a:lnSpc>
              <a:spcPct val="100000"/>
            </a:lnSpc>
          </a:pPr>
          <a:r>
            <a:rPr lang="en-GB"/>
            <a:t>Make informed decisions about risk mitigation</a:t>
          </a:r>
          <a:endParaRPr lang="en-US"/>
        </a:p>
      </dgm:t>
    </dgm:pt>
    <dgm:pt modelId="{8EDD34FF-3C14-43AF-A318-280EA9DD8239}" type="parTrans" cxnId="{24C12DD0-7518-4849-AB28-CF3CAC8BBD2A}">
      <dgm:prSet/>
      <dgm:spPr/>
      <dgm:t>
        <a:bodyPr/>
        <a:lstStyle/>
        <a:p>
          <a:endParaRPr lang="en-US"/>
        </a:p>
      </dgm:t>
    </dgm:pt>
    <dgm:pt modelId="{215880A6-BD53-44E9-B768-502E620E3FF4}" type="sibTrans" cxnId="{24C12DD0-7518-4849-AB28-CF3CAC8BBD2A}">
      <dgm:prSet/>
      <dgm:spPr/>
      <dgm:t>
        <a:bodyPr/>
        <a:lstStyle/>
        <a:p>
          <a:endParaRPr lang="en-US"/>
        </a:p>
      </dgm:t>
    </dgm:pt>
    <dgm:pt modelId="{A7DAE6F0-BCF1-46FA-BB61-8800A7EE9440}">
      <dgm:prSet/>
      <dgm:spPr/>
      <dgm:t>
        <a:bodyPr/>
        <a:lstStyle/>
        <a:p>
          <a:pPr>
            <a:lnSpc>
              <a:spcPct val="100000"/>
            </a:lnSpc>
          </a:pPr>
          <a:r>
            <a:rPr lang="en-GB"/>
            <a:t>Choose appropriate contingency levels</a:t>
          </a:r>
          <a:endParaRPr lang="en-US"/>
        </a:p>
      </dgm:t>
    </dgm:pt>
    <dgm:pt modelId="{67DF9A93-6C3C-4B4D-9FC5-887CCAEC062C}" type="parTrans" cxnId="{F1BEF7D8-A841-4A73-987F-7C457FDF4B79}">
      <dgm:prSet/>
      <dgm:spPr/>
      <dgm:t>
        <a:bodyPr/>
        <a:lstStyle/>
        <a:p>
          <a:endParaRPr lang="en-US"/>
        </a:p>
      </dgm:t>
    </dgm:pt>
    <dgm:pt modelId="{409C10D8-B0AE-4202-BEC0-D9B19B96968C}" type="sibTrans" cxnId="{F1BEF7D8-A841-4A73-987F-7C457FDF4B79}">
      <dgm:prSet/>
      <dgm:spPr/>
      <dgm:t>
        <a:bodyPr/>
        <a:lstStyle/>
        <a:p>
          <a:endParaRPr lang="en-US"/>
        </a:p>
      </dgm:t>
    </dgm:pt>
    <dgm:pt modelId="{2DD31516-C3B1-4EE1-89AB-59CDA7861BF8}">
      <dgm:prSet/>
      <dgm:spPr/>
      <dgm:t>
        <a:bodyPr/>
        <a:lstStyle/>
        <a:p>
          <a:pPr>
            <a:lnSpc>
              <a:spcPct val="100000"/>
            </a:lnSpc>
            <a:defRPr b="1"/>
          </a:pPr>
          <a:r>
            <a:rPr lang="en-GB" b="1"/>
            <a:t>For Commercial Teams:</a:t>
          </a:r>
          <a:endParaRPr lang="en-US"/>
        </a:p>
      </dgm:t>
    </dgm:pt>
    <dgm:pt modelId="{F6418B62-74BF-44D5-B812-53B26F3F8C25}" type="parTrans" cxnId="{65FCEB87-1A86-430E-82C9-18102EB6B236}">
      <dgm:prSet/>
      <dgm:spPr/>
      <dgm:t>
        <a:bodyPr/>
        <a:lstStyle/>
        <a:p>
          <a:endParaRPr lang="en-US"/>
        </a:p>
      </dgm:t>
    </dgm:pt>
    <dgm:pt modelId="{DFAD6F6C-78F0-4D38-BFAF-05687C4CB19E}" type="sibTrans" cxnId="{65FCEB87-1A86-430E-82C9-18102EB6B236}">
      <dgm:prSet/>
      <dgm:spPr/>
      <dgm:t>
        <a:bodyPr/>
        <a:lstStyle/>
        <a:p>
          <a:endParaRPr lang="en-US"/>
        </a:p>
      </dgm:t>
    </dgm:pt>
    <dgm:pt modelId="{58293A26-F702-4DB3-A53E-BFF134EC41D8}">
      <dgm:prSet/>
      <dgm:spPr/>
      <dgm:t>
        <a:bodyPr/>
        <a:lstStyle/>
        <a:p>
          <a:pPr>
            <a:lnSpc>
              <a:spcPct val="100000"/>
            </a:lnSpc>
          </a:pPr>
          <a:r>
            <a:rPr lang="en-GB"/>
            <a:t>Support claims with probability analysis</a:t>
          </a:r>
          <a:endParaRPr lang="en-US"/>
        </a:p>
      </dgm:t>
    </dgm:pt>
    <dgm:pt modelId="{2893A29A-B250-4879-AD3F-115C2C1E643A}" type="parTrans" cxnId="{314B142F-F323-4EAB-AA7E-6237B24BC903}">
      <dgm:prSet/>
      <dgm:spPr/>
      <dgm:t>
        <a:bodyPr/>
        <a:lstStyle/>
        <a:p>
          <a:endParaRPr lang="en-US"/>
        </a:p>
      </dgm:t>
    </dgm:pt>
    <dgm:pt modelId="{43D89B68-B356-4616-A11A-D54786A1067D}" type="sibTrans" cxnId="{314B142F-F323-4EAB-AA7E-6237B24BC903}">
      <dgm:prSet/>
      <dgm:spPr/>
      <dgm:t>
        <a:bodyPr/>
        <a:lstStyle/>
        <a:p>
          <a:endParaRPr lang="en-US"/>
        </a:p>
      </dgm:t>
    </dgm:pt>
    <dgm:pt modelId="{7EA78EA8-E76D-4BF2-A476-3E7C3BB8B4F3}">
      <dgm:prSet/>
      <dgm:spPr/>
      <dgm:t>
        <a:bodyPr/>
        <a:lstStyle/>
        <a:p>
          <a:pPr>
            <a:lnSpc>
              <a:spcPct val="100000"/>
            </a:lnSpc>
          </a:pPr>
          <a:r>
            <a:rPr lang="en-GB"/>
            <a:t>Understand exposure and opportunity</a:t>
          </a:r>
          <a:endParaRPr lang="en-US"/>
        </a:p>
      </dgm:t>
    </dgm:pt>
    <dgm:pt modelId="{96ED5710-1FA2-49AA-8781-1A086959789A}" type="parTrans" cxnId="{040A5B89-3F71-4CAB-89A6-BFCB87C04866}">
      <dgm:prSet/>
      <dgm:spPr/>
      <dgm:t>
        <a:bodyPr/>
        <a:lstStyle/>
        <a:p>
          <a:endParaRPr lang="en-US"/>
        </a:p>
      </dgm:t>
    </dgm:pt>
    <dgm:pt modelId="{250B834B-C8A5-4195-98E0-2F9E2FB89ED1}" type="sibTrans" cxnId="{040A5B89-3F71-4CAB-89A6-BFCB87C04866}">
      <dgm:prSet/>
      <dgm:spPr/>
      <dgm:t>
        <a:bodyPr/>
        <a:lstStyle/>
        <a:p>
          <a:endParaRPr lang="en-US"/>
        </a:p>
      </dgm:t>
    </dgm:pt>
    <dgm:pt modelId="{122D8F61-8815-4433-A441-E1CF53671B21}">
      <dgm:prSet/>
      <dgm:spPr/>
      <dgm:t>
        <a:bodyPr/>
        <a:lstStyle/>
        <a:p>
          <a:pPr>
            <a:lnSpc>
              <a:spcPct val="100000"/>
            </a:lnSpc>
          </a:pPr>
          <a:r>
            <a:rPr lang="en-GB"/>
            <a:t>Negotiate from position of knowledge</a:t>
          </a:r>
          <a:endParaRPr lang="en-US"/>
        </a:p>
      </dgm:t>
    </dgm:pt>
    <dgm:pt modelId="{5A7521F7-AF23-489A-9426-790FCE056AA9}" type="parTrans" cxnId="{75CC9A97-E3B3-4CC9-95ED-02DDA6EC28A2}">
      <dgm:prSet/>
      <dgm:spPr/>
      <dgm:t>
        <a:bodyPr/>
        <a:lstStyle/>
        <a:p>
          <a:endParaRPr lang="en-US"/>
        </a:p>
      </dgm:t>
    </dgm:pt>
    <dgm:pt modelId="{3EB8D5AC-9440-4CDD-8BF1-DD48FB913FDD}" type="sibTrans" cxnId="{75CC9A97-E3B3-4CC9-95ED-02DDA6EC28A2}">
      <dgm:prSet/>
      <dgm:spPr/>
      <dgm:t>
        <a:bodyPr/>
        <a:lstStyle/>
        <a:p>
          <a:endParaRPr lang="en-US"/>
        </a:p>
      </dgm:t>
    </dgm:pt>
    <dgm:pt modelId="{8FA4E2C5-FC65-4291-A590-B867BB4BC757}">
      <dgm:prSet/>
      <dgm:spPr/>
      <dgm:t>
        <a:bodyPr/>
        <a:lstStyle/>
        <a:p>
          <a:pPr>
            <a:lnSpc>
              <a:spcPct val="100000"/>
            </a:lnSpc>
            <a:defRPr b="1"/>
          </a:pPr>
          <a:r>
            <a:rPr lang="en-GB" b="1"/>
            <a:t>Common Applications:</a:t>
          </a:r>
          <a:endParaRPr lang="en-US"/>
        </a:p>
      </dgm:t>
    </dgm:pt>
    <dgm:pt modelId="{65216EB9-86EA-41D1-96A2-E9219D1EAD21}" type="parTrans" cxnId="{DC01B5CD-D8BE-4472-9AA8-CAB5155C4501}">
      <dgm:prSet/>
      <dgm:spPr/>
      <dgm:t>
        <a:bodyPr/>
        <a:lstStyle/>
        <a:p>
          <a:endParaRPr lang="en-US"/>
        </a:p>
      </dgm:t>
    </dgm:pt>
    <dgm:pt modelId="{328B85B0-219D-44D4-9B3C-E6DA666183A8}" type="sibTrans" cxnId="{DC01B5CD-D8BE-4472-9AA8-CAB5155C4501}">
      <dgm:prSet/>
      <dgm:spPr/>
      <dgm:t>
        <a:bodyPr/>
        <a:lstStyle/>
        <a:p>
          <a:endParaRPr lang="en-US"/>
        </a:p>
      </dgm:t>
    </dgm:pt>
    <dgm:pt modelId="{C429E142-8A8E-4ED7-A8FF-53D1B0563758}">
      <dgm:prSet/>
      <dgm:spPr/>
      <dgm:t>
        <a:bodyPr/>
        <a:lstStyle/>
        <a:p>
          <a:pPr>
            <a:lnSpc>
              <a:spcPct val="100000"/>
            </a:lnSpc>
          </a:pPr>
          <a:r>
            <a:rPr lang="en-GB"/>
            <a:t>Cost estimate risk analysis</a:t>
          </a:r>
          <a:endParaRPr lang="en-US"/>
        </a:p>
      </dgm:t>
    </dgm:pt>
    <dgm:pt modelId="{A8E88859-33C4-4212-B1E8-3FA7F9DEBEA0}" type="parTrans" cxnId="{ED51BE48-F069-4433-8E91-329F2B47AF8F}">
      <dgm:prSet/>
      <dgm:spPr/>
      <dgm:t>
        <a:bodyPr/>
        <a:lstStyle/>
        <a:p>
          <a:endParaRPr lang="en-US"/>
        </a:p>
      </dgm:t>
    </dgm:pt>
    <dgm:pt modelId="{12A98D61-B060-4B64-8AAA-7E73F2054C68}" type="sibTrans" cxnId="{ED51BE48-F069-4433-8E91-329F2B47AF8F}">
      <dgm:prSet/>
      <dgm:spPr/>
      <dgm:t>
        <a:bodyPr/>
        <a:lstStyle/>
        <a:p>
          <a:endParaRPr lang="en-US"/>
        </a:p>
      </dgm:t>
    </dgm:pt>
    <dgm:pt modelId="{F0A21EE5-A784-41F1-B843-D46102E5B0FF}">
      <dgm:prSet/>
      <dgm:spPr/>
      <dgm:t>
        <a:bodyPr/>
        <a:lstStyle/>
        <a:p>
          <a:pPr>
            <a:lnSpc>
              <a:spcPct val="100000"/>
            </a:lnSpc>
          </a:pPr>
          <a:r>
            <a:rPr lang="en-GB"/>
            <a:t>Schedule risk analysis (using Monte Carlo)</a:t>
          </a:r>
          <a:endParaRPr lang="en-US"/>
        </a:p>
      </dgm:t>
    </dgm:pt>
    <dgm:pt modelId="{EB78F9EF-C4F0-4390-B894-1CC0C2908AFC}" type="parTrans" cxnId="{D98248E8-852B-4963-80B0-5C957872F1AF}">
      <dgm:prSet/>
      <dgm:spPr/>
      <dgm:t>
        <a:bodyPr/>
        <a:lstStyle/>
        <a:p>
          <a:endParaRPr lang="en-US"/>
        </a:p>
      </dgm:t>
    </dgm:pt>
    <dgm:pt modelId="{5A4AD103-7F86-4F5E-A76F-94500B3D98BC}" type="sibTrans" cxnId="{D98248E8-852B-4963-80B0-5C957872F1AF}">
      <dgm:prSet/>
      <dgm:spPr/>
      <dgm:t>
        <a:bodyPr/>
        <a:lstStyle/>
        <a:p>
          <a:endParaRPr lang="en-US"/>
        </a:p>
      </dgm:t>
    </dgm:pt>
    <dgm:pt modelId="{2AA91A2B-A092-48A9-BE72-9B23341C18FA}">
      <dgm:prSet/>
      <dgm:spPr/>
      <dgm:t>
        <a:bodyPr/>
        <a:lstStyle/>
        <a:p>
          <a:pPr>
            <a:lnSpc>
              <a:spcPct val="100000"/>
            </a:lnSpc>
          </a:pPr>
          <a:r>
            <a:rPr lang="en-GB"/>
            <a:t>Combined cost-schedule risk analysis</a:t>
          </a:r>
          <a:endParaRPr lang="en-US"/>
        </a:p>
      </dgm:t>
    </dgm:pt>
    <dgm:pt modelId="{933F3ACD-0959-4B8D-941A-4FF08C6A56EA}" type="parTrans" cxnId="{678B10FB-FDDA-4147-A9AC-14BC141BD1EB}">
      <dgm:prSet/>
      <dgm:spPr/>
      <dgm:t>
        <a:bodyPr/>
        <a:lstStyle/>
        <a:p>
          <a:endParaRPr lang="en-US"/>
        </a:p>
      </dgm:t>
    </dgm:pt>
    <dgm:pt modelId="{2CA600F0-6AD8-4FC9-A4AA-91EA89EF9322}" type="sibTrans" cxnId="{678B10FB-FDDA-4147-A9AC-14BC141BD1EB}">
      <dgm:prSet/>
      <dgm:spPr/>
      <dgm:t>
        <a:bodyPr/>
        <a:lstStyle/>
        <a:p>
          <a:endParaRPr lang="en-US"/>
        </a:p>
      </dgm:t>
    </dgm:pt>
    <dgm:pt modelId="{3C2A5072-3F16-4CEC-9281-9E59A7936B16}">
      <dgm:prSet/>
      <dgm:spPr/>
      <dgm:t>
        <a:bodyPr/>
        <a:lstStyle/>
        <a:p>
          <a:pPr>
            <a:lnSpc>
              <a:spcPct val="100000"/>
            </a:lnSpc>
          </a:pPr>
          <a:r>
            <a:rPr lang="en-GB"/>
            <a:t>Bid/no-bid decisions</a:t>
          </a:r>
          <a:endParaRPr lang="en-US"/>
        </a:p>
      </dgm:t>
    </dgm:pt>
    <dgm:pt modelId="{EC481BF2-6186-42D7-9E83-1A9D0038FF28}" type="parTrans" cxnId="{B4A31EB0-423C-48DA-BCA0-A48A59ED652B}">
      <dgm:prSet/>
      <dgm:spPr/>
      <dgm:t>
        <a:bodyPr/>
        <a:lstStyle/>
        <a:p>
          <a:endParaRPr lang="en-US"/>
        </a:p>
      </dgm:t>
    </dgm:pt>
    <dgm:pt modelId="{E8634CFC-E9C9-423D-B888-C18B142362FD}" type="sibTrans" cxnId="{B4A31EB0-423C-48DA-BCA0-A48A59ED652B}">
      <dgm:prSet/>
      <dgm:spPr/>
      <dgm:t>
        <a:bodyPr/>
        <a:lstStyle/>
        <a:p>
          <a:endParaRPr lang="en-US"/>
        </a:p>
      </dgm:t>
    </dgm:pt>
    <dgm:pt modelId="{434ACDAD-DADB-4F1F-AC73-01977A4A8C53}">
      <dgm:prSet/>
      <dgm:spPr/>
      <dgm:t>
        <a:bodyPr/>
        <a:lstStyle/>
        <a:p>
          <a:pPr>
            <a:lnSpc>
              <a:spcPct val="100000"/>
            </a:lnSpc>
          </a:pPr>
          <a:r>
            <a:rPr lang="en-GB"/>
            <a:t>Value engineering trade-off analysis</a:t>
          </a:r>
          <a:endParaRPr lang="en-US"/>
        </a:p>
      </dgm:t>
    </dgm:pt>
    <dgm:pt modelId="{6855CDC9-987C-4C2A-8868-8DB61F99463B}" type="parTrans" cxnId="{AB061D16-3160-4F0F-8EFD-89771FA83F14}">
      <dgm:prSet/>
      <dgm:spPr/>
      <dgm:t>
        <a:bodyPr/>
        <a:lstStyle/>
        <a:p>
          <a:endParaRPr lang="en-US"/>
        </a:p>
      </dgm:t>
    </dgm:pt>
    <dgm:pt modelId="{F3A44375-D40E-4436-9254-171449BF1C73}" type="sibTrans" cxnId="{AB061D16-3160-4F0F-8EFD-89771FA83F14}">
      <dgm:prSet/>
      <dgm:spPr/>
      <dgm:t>
        <a:bodyPr/>
        <a:lstStyle/>
        <a:p>
          <a:endParaRPr lang="en-US"/>
        </a:p>
      </dgm:t>
    </dgm:pt>
    <dgm:pt modelId="{7D9DBD63-BDB0-4431-BA6E-C2DE1370C8B8}" type="pres">
      <dgm:prSet presAssocID="{BBEE5721-06F1-4388-8821-301AF3C65F06}" presName="root" presStyleCnt="0">
        <dgm:presLayoutVars>
          <dgm:dir/>
          <dgm:resizeHandles val="exact"/>
        </dgm:presLayoutVars>
      </dgm:prSet>
      <dgm:spPr/>
    </dgm:pt>
    <dgm:pt modelId="{A260B09E-53EB-4D7E-9801-747AEDE6843F}" type="pres">
      <dgm:prSet presAssocID="{81D5B6F4-918D-47A7-9E9C-F8CA3C2A36BF}" presName="compNode" presStyleCnt="0"/>
      <dgm:spPr/>
    </dgm:pt>
    <dgm:pt modelId="{6B335C48-23D6-4C26-B54C-51C8470F3A0F}" type="pres">
      <dgm:prSet presAssocID="{81D5B6F4-918D-47A7-9E9C-F8CA3C2A36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C90256F4-6228-42BD-9B13-E9C14B75BB64}" type="pres">
      <dgm:prSet presAssocID="{81D5B6F4-918D-47A7-9E9C-F8CA3C2A36BF}" presName="iconSpace" presStyleCnt="0"/>
      <dgm:spPr/>
    </dgm:pt>
    <dgm:pt modelId="{3E32089A-22F9-48D7-A7D8-4510E574879F}" type="pres">
      <dgm:prSet presAssocID="{81D5B6F4-918D-47A7-9E9C-F8CA3C2A36BF}" presName="parTx" presStyleLbl="revTx" presStyleIdx="0" presStyleCnt="8">
        <dgm:presLayoutVars>
          <dgm:chMax val="0"/>
          <dgm:chPref val="0"/>
        </dgm:presLayoutVars>
      </dgm:prSet>
      <dgm:spPr/>
    </dgm:pt>
    <dgm:pt modelId="{407E1852-85DD-4C36-9B28-FE2241B52B5F}" type="pres">
      <dgm:prSet presAssocID="{81D5B6F4-918D-47A7-9E9C-F8CA3C2A36BF}" presName="txSpace" presStyleCnt="0"/>
      <dgm:spPr/>
    </dgm:pt>
    <dgm:pt modelId="{54CBAA16-03D2-4514-9FCD-EF8A8D2CF7D5}" type="pres">
      <dgm:prSet presAssocID="{81D5B6F4-918D-47A7-9E9C-F8CA3C2A36BF}" presName="desTx" presStyleLbl="revTx" presStyleIdx="1" presStyleCnt="8">
        <dgm:presLayoutVars/>
      </dgm:prSet>
      <dgm:spPr/>
    </dgm:pt>
    <dgm:pt modelId="{A5525CF4-88C7-4810-BA5D-0B281ECBFB1A}" type="pres">
      <dgm:prSet presAssocID="{ED9C59F5-A643-4F73-91E3-7DF898EB73F6}" presName="sibTrans" presStyleCnt="0"/>
      <dgm:spPr/>
    </dgm:pt>
    <dgm:pt modelId="{9BA5181F-9768-4115-A417-80E841CFB02C}" type="pres">
      <dgm:prSet presAssocID="{8AA3BBED-1E66-4902-BD99-C59FFA31E9B4}" presName="compNode" presStyleCnt="0"/>
      <dgm:spPr/>
    </dgm:pt>
    <dgm:pt modelId="{62AA1FE7-3C87-4B62-BBB1-74589B160309}" type="pres">
      <dgm:prSet presAssocID="{8AA3BBED-1E66-4902-BD99-C59FFA31E9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ick"/>
        </a:ext>
      </dgm:extLst>
    </dgm:pt>
    <dgm:pt modelId="{CBA050DC-447E-4768-A693-0E41588B3478}" type="pres">
      <dgm:prSet presAssocID="{8AA3BBED-1E66-4902-BD99-C59FFA31E9B4}" presName="iconSpace" presStyleCnt="0"/>
      <dgm:spPr/>
    </dgm:pt>
    <dgm:pt modelId="{21F9F57C-DA5C-43B4-B5EA-9609E464DFA2}" type="pres">
      <dgm:prSet presAssocID="{8AA3BBED-1E66-4902-BD99-C59FFA31E9B4}" presName="parTx" presStyleLbl="revTx" presStyleIdx="2" presStyleCnt="8">
        <dgm:presLayoutVars>
          <dgm:chMax val="0"/>
          <dgm:chPref val="0"/>
        </dgm:presLayoutVars>
      </dgm:prSet>
      <dgm:spPr/>
    </dgm:pt>
    <dgm:pt modelId="{AC1E2F27-545C-4EB1-B15B-71548A461AB1}" type="pres">
      <dgm:prSet presAssocID="{8AA3BBED-1E66-4902-BD99-C59FFA31E9B4}" presName="txSpace" presStyleCnt="0"/>
      <dgm:spPr/>
    </dgm:pt>
    <dgm:pt modelId="{88B1CDDE-1FE5-44D5-9F6E-FF3262099BD9}" type="pres">
      <dgm:prSet presAssocID="{8AA3BBED-1E66-4902-BD99-C59FFA31E9B4}" presName="desTx" presStyleLbl="revTx" presStyleIdx="3" presStyleCnt="8">
        <dgm:presLayoutVars/>
      </dgm:prSet>
      <dgm:spPr/>
    </dgm:pt>
    <dgm:pt modelId="{9919314A-4A8B-4A21-9608-758C066C71D5}" type="pres">
      <dgm:prSet presAssocID="{5031FCCC-A526-4CEB-B9AA-959886823434}" presName="sibTrans" presStyleCnt="0"/>
      <dgm:spPr/>
    </dgm:pt>
    <dgm:pt modelId="{A5336C37-68BE-42C5-9877-C5356D0A3218}" type="pres">
      <dgm:prSet presAssocID="{2DD31516-C3B1-4EE1-89AB-59CDA7861BF8}" presName="compNode" presStyleCnt="0"/>
      <dgm:spPr/>
    </dgm:pt>
    <dgm:pt modelId="{3771DC25-FBB4-4DE8-B11E-001D3057F4EF}" type="pres">
      <dgm:prSet presAssocID="{2DD31516-C3B1-4EE1-89AB-59CDA7861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24FB41B8-E184-4FC4-ADE5-E98FF7909627}" type="pres">
      <dgm:prSet presAssocID="{2DD31516-C3B1-4EE1-89AB-59CDA7861BF8}" presName="iconSpace" presStyleCnt="0"/>
      <dgm:spPr/>
    </dgm:pt>
    <dgm:pt modelId="{7F321F37-3A44-4B53-82F3-24B471990B7E}" type="pres">
      <dgm:prSet presAssocID="{2DD31516-C3B1-4EE1-89AB-59CDA7861BF8}" presName="parTx" presStyleLbl="revTx" presStyleIdx="4" presStyleCnt="8">
        <dgm:presLayoutVars>
          <dgm:chMax val="0"/>
          <dgm:chPref val="0"/>
        </dgm:presLayoutVars>
      </dgm:prSet>
      <dgm:spPr/>
    </dgm:pt>
    <dgm:pt modelId="{BC7AB274-7786-4FF6-BD63-B2E80364EAE8}" type="pres">
      <dgm:prSet presAssocID="{2DD31516-C3B1-4EE1-89AB-59CDA7861BF8}" presName="txSpace" presStyleCnt="0"/>
      <dgm:spPr/>
    </dgm:pt>
    <dgm:pt modelId="{DF32641E-BC21-46CC-91F1-A6ED08DA99B3}" type="pres">
      <dgm:prSet presAssocID="{2DD31516-C3B1-4EE1-89AB-59CDA7861BF8}" presName="desTx" presStyleLbl="revTx" presStyleIdx="5" presStyleCnt="8">
        <dgm:presLayoutVars/>
      </dgm:prSet>
      <dgm:spPr/>
    </dgm:pt>
    <dgm:pt modelId="{41C9CC5B-94B0-40EC-9211-DEF6C0CEA596}" type="pres">
      <dgm:prSet presAssocID="{DFAD6F6C-78F0-4D38-BFAF-05687C4CB19E}" presName="sibTrans" presStyleCnt="0"/>
      <dgm:spPr/>
    </dgm:pt>
    <dgm:pt modelId="{1C114F29-6585-4C4D-9710-44F8A6FEC11E}" type="pres">
      <dgm:prSet presAssocID="{8FA4E2C5-FC65-4291-A590-B867BB4BC757}" presName="compNode" presStyleCnt="0"/>
      <dgm:spPr/>
    </dgm:pt>
    <dgm:pt modelId="{1E66AC80-CAC8-4685-B176-32B56FA76853}" type="pres">
      <dgm:prSet presAssocID="{8FA4E2C5-FC65-4291-A590-B867BB4BC7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193307C8-1802-4840-B776-1D4839CEB1DD}" type="pres">
      <dgm:prSet presAssocID="{8FA4E2C5-FC65-4291-A590-B867BB4BC757}" presName="iconSpace" presStyleCnt="0"/>
      <dgm:spPr/>
    </dgm:pt>
    <dgm:pt modelId="{C2292D99-08C2-4870-891E-267066DB7988}" type="pres">
      <dgm:prSet presAssocID="{8FA4E2C5-FC65-4291-A590-B867BB4BC757}" presName="parTx" presStyleLbl="revTx" presStyleIdx="6" presStyleCnt="8">
        <dgm:presLayoutVars>
          <dgm:chMax val="0"/>
          <dgm:chPref val="0"/>
        </dgm:presLayoutVars>
      </dgm:prSet>
      <dgm:spPr/>
    </dgm:pt>
    <dgm:pt modelId="{FC3EFA49-FDAD-48F0-A978-DA867C0012BC}" type="pres">
      <dgm:prSet presAssocID="{8FA4E2C5-FC65-4291-A590-B867BB4BC757}" presName="txSpace" presStyleCnt="0"/>
      <dgm:spPr/>
    </dgm:pt>
    <dgm:pt modelId="{9DD3CCF7-ED51-40C9-BDCD-4A33FEB2D294}" type="pres">
      <dgm:prSet presAssocID="{8FA4E2C5-FC65-4291-A590-B867BB4BC757}" presName="desTx" presStyleLbl="revTx" presStyleIdx="7" presStyleCnt="8">
        <dgm:presLayoutVars/>
      </dgm:prSet>
      <dgm:spPr/>
    </dgm:pt>
  </dgm:ptLst>
  <dgm:cxnLst>
    <dgm:cxn modelId="{1E4B9902-1B4D-4370-AC8B-B0F815ED3513}" type="presOf" srcId="{2442652E-8EDF-43FA-8120-887572378A75}" destId="{54CBAA16-03D2-4514-9FCD-EF8A8D2CF7D5}" srcOrd="0" destOrd="0" presId="urn:microsoft.com/office/officeart/2018/5/layout/CenteredIconLabelDescriptionList"/>
    <dgm:cxn modelId="{B3F3AD0C-C740-413D-99ED-02B31757BD69}" srcId="{BBEE5721-06F1-4388-8821-301AF3C65F06}" destId="{81D5B6F4-918D-47A7-9E9C-F8CA3C2A36BF}" srcOrd="0" destOrd="0" parTransId="{25B421A6-3A90-4314-9F55-DA4922B05F37}" sibTransId="{ED9C59F5-A643-4F73-91E3-7DF898EB73F6}"/>
    <dgm:cxn modelId="{49494A12-4975-4687-AD76-38D2DB5EC935}" type="presOf" srcId="{122D8F61-8815-4433-A441-E1CF53671B21}" destId="{DF32641E-BC21-46CC-91F1-A6ED08DA99B3}" srcOrd="0" destOrd="2" presId="urn:microsoft.com/office/officeart/2018/5/layout/CenteredIconLabelDescriptionList"/>
    <dgm:cxn modelId="{45E31F15-78B7-4872-951A-F3B5AF544A36}" type="presOf" srcId="{434ACDAD-DADB-4F1F-AC73-01977A4A8C53}" destId="{9DD3CCF7-ED51-40C9-BDCD-4A33FEB2D294}" srcOrd="0" destOrd="4" presId="urn:microsoft.com/office/officeart/2018/5/layout/CenteredIconLabelDescriptionList"/>
    <dgm:cxn modelId="{AB061D16-3160-4F0F-8EFD-89771FA83F14}" srcId="{8FA4E2C5-FC65-4291-A590-B867BB4BC757}" destId="{434ACDAD-DADB-4F1F-AC73-01977A4A8C53}" srcOrd="4" destOrd="0" parTransId="{6855CDC9-987C-4C2A-8868-8DB61F99463B}" sibTransId="{F3A44375-D40E-4436-9254-171449BF1C73}"/>
    <dgm:cxn modelId="{F697841B-D470-4DE2-9E68-F37F7BB03B63}" type="presOf" srcId="{58293A26-F702-4DB3-A53E-BFF134EC41D8}" destId="{DF32641E-BC21-46CC-91F1-A6ED08DA99B3}" srcOrd="0" destOrd="0" presId="urn:microsoft.com/office/officeart/2018/5/layout/CenteredIconLabelDescriptionList"/>
    <dgm:cxn modelId="{8848B91B-6093-44A6-AD54-743232018C39}" type="presOf" srcId="{13F6BD0A-F717-42FA-9934-5140E1A2D68C}" destId="{88B1CDDE-1FE5-44D5-9F6E-FF3262099BD9}" srcOrd="0" destOrd="0" presId="urn:microsoft.com/office/officeart/2018/5/layout/CenteredIconLabelDescriptionList"/>
    <dgm:cxn modelId="{A490762B-5068-4DD4-90D4-29F96CBBA6AB}" type="presOf" srcId="{2DD31516-C3B1-4EE1-89AB-59CDA7861BF8}" destId="{7F321F37-3A44-4B53-82F3-24B471990B7E}" srcOrd="0" destOrd="0" presId="urn:microsoft.com/office/officeart/2018/5/layout/CenteredIconLabelDescriptionList"/>
    <dgm:cxn modelId="{314B142F-F323-4EAB-AA7E-6237B24BC903}" srcId="{2DD31516-C3B1-4EE1-89AB-59CDA7861BF8}" destId="{58293A26-F702-4DB3-A53E-BFF134EC41D8}" srcOrd="0" destOrd="0" parTransId="{2893A29A-B250-4879-AD3F-115C2C1E643A}" sibTransId="{43D89B68-B356-4616-A11A-D54786A1067D}"/>
    <dgm:cxn modelId="{C8D87440-96B2-459B-8CA1-2678CA77A5DE}" srcId="{BBEE5721-06F1-4388-8821-301AF3C65F06}" destId="{8AA3BBED-1E66-4902-BD99-C59FFA31E9B4}" srcOrd="1" destOrd="0" parTransId="{A0B8C142-37E3-44DC-9741-48C907F61A62}" sibTransId="{5031FCCC-A526-4CEB-B9AA-959886823434}"/>
    <dgm:cxn modelId="{ED51BE48-F069-4433-8E91-329F2B47AF8F}" srcId="{8FA4E2C5-FC65-4291-A590-B867BB4BC757}" destId="{C429E142-8A8E-4ED7-A8FF-53D1B0563758}" srcOrd="0" destOrd="0" parTransId="{A8E88859-33C4-4212-B1E8-3FA7F9DEBEA0}" sibTransId="{12A98D61-B060-4B64-8AAA-7E73F2054C68}"/>
    <dgm:cxn modelId="{550FEA4F-94B7-404C-93E0-54F2CA685B1A}" srcId="{8AA3BBED-1E66-4902-BD99-C59FFA31E9B4}" destId="{13F6BD0A-F717-42FA-9934-5140E1A2D68C}" srcOrd="0" destOrd="0" parTransId="{FF8EA991-2B0C-4A4E-A92A-E8767A2C8265}" sibTransId="{EF8EC19B-3D10-4C6D-8EA3-05391971DEDA}"/>
    <dgm:cxn modelId="{8988DF55-4CD6-4889-BD39-763DA9DC2E10}" type="presOf" srcId="{81D5B6F4-918D-47A7-9E9C-F8CA3C2A36BF}" destId="{3E32089A-22F9-48D7-A7D8-4510E574879F}" srcOrd="0" destOrd="0" presId="urn:microsoft.com/office/officeart/2018/5/layout/CenteredIconLabelDescriptionList"/>
    <dgm:cxn modelId="{CD30257D-802D-4F8A-92D0-ACE66C6FDBA9}" srcId="{81D5B6F4-918D-47A7-9E9C-F8CA3C2A36BF}" destId="{F4B86EA0-5F7D-4F37-8836-C55BE5E95204}" srcOrd="1" destOrd="0" parTransId="{E753879C-2896-4B60-91B8-6A53E0EA8B1E}" sibTransId="{7559A4F9-6F3C-44AC-9BBA-4892A19523F4}"/>
    <dgm:cxn modelId="{0243B685-20D0-4251-B965-7996B46456C8}" type="presOf" srcId="{8FA4E2C5-FC65-4291-A590-B867BB4BC757}" destId="{C2292D99-08C2-4870-891E-267066DB7988}" srcOrd="0" destOrd="0" presId="urn:microsoft.com/office/officeart/2018/5/layout/CenteredIconLabelDescriptionList"/>
    <dgm:cxn modelId="{65FCEB87-1A86-430E-82C9-18102EB6B236}" srcId="{BBEE5721-06F1-4388-8821-301AF3C65F06}" destId="{2DD31516-C3B1-4EE1-89AB-59CDA7861BF8}" srcOrd="2" destOrd="0" parTransId="{F6418B62-74BF-44D5-B812-53B26F3F8C25}" sibTransId="{DFAD6F6C-78F0-4D38-BFAF-05687C4CB19E}"/>
    <dgm:cxn modelId="{040A5B89-3F71-4CAB-89A6-BFCB87C04866}" srcId="{2DD31516-C3B1-4EE1-89AB-59CDA7861BF8}" destId="{7EA78EA8-E76D-4BF2-A476-3E7C3BB8B4F3}" srcOrd="1" destOrd="0" parTransId="{96ED5710-1FA2-49AA-8781-1A086959789A}" sibTransId="{250B834B-C8A5-4195-98E0-2F9E2FB89ED1}"/>
    <dgm:cxn modelId="{75CC9A97-E3B3-4CC9-95ED-02DDA6EC28A2}" srcId="{2DD31516-C3B1-4EE1-89AB-59CDA7861BF8}" destId="{122D8F61-8815-4433-A441-E1CF53671B21}" srcOrd="2" destOrd="0" parTransId="{5A7521F7-AF23-489A-9426-790FCE056AA9}" sibTransId="{3EB8D5AC-9440-4CDD-8BF1-DD48FB913FDD}"/>
    <dgm:cxn modelId="{93FE589F-9D83-41E4-9666-FFE419BA4AE1}" type="presOf" srcId="{F4B86EA0-5F7D-4F37-8836-C55BE5E95204}" destId="{54CBAA16-03D2-4514-9FCD-EF8A8D2CF7D5}" srcOrd="0" destOrd="1" presId="urn:microsoft.com/office/officeart/2018/5/layout/CenteredIconLabelDescriptionList"/>
    <dgm:cxn modelId="{32EC94A1-C563-413B-A7BA-E7070CDA6319}" type="presOf" srcId="{2AA91A2B-A092-48A9-BE72-9B23341C18FA}" destId="{9DD3CCF7-ED51-40C9-BDCD-4A33FEB2D294}" srcOrd="0" destOrd="2" presId="urn:microsoft.com/office/officeart/2018/5/layout/CenteredIconLabelDescriptionList"/>
    <dgm:cxn modelId="{9189C1AB-3E88-4E56-9368-F1A75E2DEE55}" type="presOf" srcId="{3C2A5072-3F16-4CEC-9281-9E59A7936B16}" destId="{9DD3CCF7-ED51-40C9-BDCD-4A33FEB2D294}" srcOrd="0" destOrd="3" presId="urn:microsoft.com/office/officeart/2018/5/layout/CenteredIconLabelDescriptionList"/>
    <dgm:cxn modelId="{B4A31EB0-423C-48DA-BCA0-A48A59ED652B}" srcId="{8FA4E2C5-FC65-4291-A590-B867BB4BC757}" destId="{3C2A5072-3F16-4CEC-9281-9E59A7936B16}" srcOrd="3" destOrd="0" parTransId="{EC481BF2-6186-42D7-9E83-1A9D0038FF28}" sibTransId="{E8634CFC-E9C9-423D-B888-C18B142362FD}"/>
    <dgm:cxn modelId="{9CAFE2B0-DCE6-42A2-866A-29F33B9A7396}" type="presOf" srcId="{18920C7D-A7A9-464C-837E-93FA18B75065}" destId="{54CBAA16-03D2-4514-9FCD-EF8A8D2CF7D5}" srcOrd="0" destOrd="2" presId="urn:microsoft.com/office/officeart/2018/5/layout/CenteredIconLabelDescriptionList"/>
    <dgm:cxn modelId="{BE4D47BD-99B8-4DAD-BAA7-88D5F5174C57}" type="presOf" srcId="{BBEE5721-06F1-4388-8821-301AF3C65F06}" destId="{7D9DBD63-BDB0-4431-BA6E-C2DE1370C8B8}" srcOrd="0" destOrd="0" presId="urn:microsoft.com/office/officeart/2018/5/layout/CenteredIconLabelDescriptionList"/>
    <dgm:cxn modelId="{FD25CACA-BD38-465C-93F2-195C496DDF8E}" type="presOf" srcId="{A7DAE6F0-BCF1-46FA-BB61-8800A7EE9440}" destId="{88B1CDDE-1FE5-44D5-9F6E-FF3262099BD9}" srcOrd="0" destOrd="2" presId="urn:microsoft.com/office/officeart/2018/5/layout/CenteredIconLabelDescriptionList"/>
    <dgm:cxn modelId="{0A556DCB-B512-42B8-AB5D-50765F35B170}" type="presOf" srcId="{8AA3BBED-1E66-4902-BD99-C59FFA31E9B4}" destId="{21F9F57C-DA5C-43B4-B5EA-9609E464DFA2}" srcOrd="0" destOrd="0" presId="urn:microsoft.com/office/officeart/2018/5/layout/CenteredIconLabelDescriptionList"/>
    <dgm:cxn modelId="{DC01B5CD-D8BE-4472-9AA8-CAB5155C4501}" srcId="{BBEE5721-06F1-4388-8821-301AF3C65F06}" destId="{8FA4E2C5-FC65-4291-A590-B867BB4BC757}" srcOrd="3" destOrd="0" parTransId="{65216EB9-86EA-41D1-96A2-E9219D1EAD21}" sibTransId="{328B85B0-219D-44D4-9B3C-E6DA666183A8}"/>
    <dgm:cxn modelId="{D3703BCE-D80A-4F05-8EA3-CCF37D654495}" srcId="{81D5B6F4-918D-47A7-9E9C-F8CA3C2A36BF}" destId="{2442652E-8EDF-43FA-8120-887572378A75}" srcOrd="0" destOrd="0" parTransId="{076D899A-588F-4B60-B566-D87D941B1F3A}" sibTransId="{978A049A-0A44-4041-8297-CDE8733FE173}"/>
    <dgm:cxn modelId="{24C12DD0-7518-4849-AB28-CF3CAC8BBD2A}" srcId="{8AA3BBED-1E66-4902-BD99-C59FFA31E9B4}" destId="{680F1238-35FB-4952-BD5F-B4D522A9098F}" srcOrd="1" destOrd="0" parTransId="{8EDD34FF-3C14-43AF-A318-280EA9DD8239}" sibTransId="{215880A6-BD53-44E9-B768-502E620E3FF4}"/>
    <dgm:cxn modelId="{F1BEF7D8-A841-4A73-987F-7C457FDF4B79}" srcId="{8AA3BBED-1E66-4902-BD99-C59FFA31E9B4}" destId="{A7DAE6F0-BCF1-46FA-BB61-8800A7EE9440}" srcOrd="2" destOrd="0" parTransId="{67DF9A93-6C3C-4B4D-9FC5-887CCAEC062C}" sibTransId="{409C10D8-B0AE-4202-BEC0-D9B19B96968C}"/>
    <dgm:cxn modelId="{366B4BDB-02EF-41EF-AB61-F0B4C4A10336}" type="presOf" srcId="{F0A21EE5-A784-41F1-B843-D46102E5B0FF}" destId="{9DD3CCF7-ED51-40C9-BDCD-4A33FEB2D294}" srcOrd="0" destOrd="1" presId="urn:microsoft.com/office/officeart/2018/5/layout/CenteredIconLabelDescriptionList"/>
    <dgm:cxn modelId="{ABC19ADF-953F-49D1-BB6B-B73DD26C2646}" srcId="{81D5B6F4-918D-47A7-9E9C-F8CA3C2A36BF}" destId="{18920C7D-A7A9-464C-837E-93FA18B75065}" srcOrd="2" destOrd="0" parTransId="{9C438C61-B8F1-4481-9026-148875CF8C6C}" sibTransId="{B7214727-0E9D-49BA-A6EC-346F71A05A7F}"/>
    <dgm:cxn modelId="{D98248E8-852B-4963-80B0-5C957872F1AF}" srcId="{8FA4E2C5-FC65-4291-A590-B867BB4BC757}" destId="{F0A21EE5-A784-41F1-B843-D46102E5B0FF}" srcOrd="1" destOrd="0" parTransId="{EB78F9EF-C4F0-4390-B894-1CC0C2908AFC}" sibTransId="{5A4AD103-7F86-4F5E-A76F-94500B3D98BC}"/>
    <dgm:cxn modelId="{C10B5FEF-2EA6-478A-BB17-97DA0A72CF73}" type="presOf" srcId="{7EA78EA8-E76D-4BF2-A476-3E7C3BB8B4F3}" destId="{DF32641E-BC21-46CC-91F1-A6ED08DA99B3}" srcOrd="0" destOrd="1" presId="urn:microsoft.com/office/officeart/2018/5/layout/CenteredIconLabelDescriptionList"/>
    <dgm:cxn modelId="{678B10FB-FDDA-4147-A9AC-14BC141BD1EB}" srcId="{8FA4E2C5-FC65-4291-A590-B867BB4BC757}" destId="{2AA91A2B-A092-48A9-BE72-9B23341C18FA}" srcOrd="2" destOrd="0" parTransId="{933F3ACD-0959-4B8D-941A-4FF08C6A56EA}" sibTransId="{2CA600F0-6AD8-4FC9-A4AA-91EA89EF9322}"/>
    <dgm:cxn modelId="{1B1D47FB-E87E-4C6D-8871-CBF3E991C4CD}" type="presOf" srcId="{C429E142-8A8E-4ED7-A8FF-53D1B0563758}" destId="{9DD3CCF7-ED51-40C9-BDCD-4A33FEB2D294}" srcOrd="0" destOrd="0" presId="urn:microsoft.com/office/officeart/2018/5/layout/CenteredIconLabelDescriptionList"/>
    <dgm:cxn modelId="{C24EFBFE-D1AE-4393-8BEF-60B8E60191BB}" type="presOf" srcId="{680F1238-35FB-4952-BD5F-B4D522A9098F}" destId="{88B1CDDE-1FE5-44D5-9F6E-FF3262099BD9}" srcOrd="0" destOrd="1" presId="urn:microsoft.com/office/officeart/2018/5/layout/CenteredIconLabelDescriptionList"/>
    <dgm:cxn modelId="{A0086326-139C-48F9-ACD5-4AD02B61081E}" type="presParOf" srcId="{7D9DBD63-BDB0-4431-BA6E-C2DE1370C8B8}" destId="{A260B09E-53EB-4D7E-9801-747AEDE6843F}" srcOrd="0" destOrd="0" presId="urn:microsoft.com/office/officeart/2018/5/layout/CenteredIconLabelDescriptionList"/>
    <dgm:cxn modelId="{C615D56A-EAEA-4FA5-903A-16A76A7DEBD4}" type="presParOf" srcId="{A260B09E-53EB-4D7E-9801-747AEDE6843F}" destId="{6B335C48-23D6-4C26-B54C-51C8470F3A0F}" srcOrd="0" destOrd="0" presId="urn:microsoft.com/office/officeart/2018/5/layout/CenteredIconLabelDescriptionList"/>
    <dgm:cxn modelId="{6B878B17-A97B-4A40-B346-97E5F22E021C}" type="presParOf" srcId="{A260B09E-53EB-4D7E-9801-747AEDE6843F}" destId="{C90256F4-6228-42BD-9B13-E9C14B75BB64}" srcOrd="1" destOrd="0" presId="urn:microsoft.com/office/officeart/2018/5/layout/CenteredIconLabelDescriptionList"/>
    <dgm:cxn modelId="{6F9FC730-1881-42E2-9F4A-87AD6AADF964}" type="presParOf" srcId="{A260B09E-53EB-4D7E-9801-747AEDE6843F}" destId="{3E32089A-22F9-48D7-A7D8-4510E574879F}" srcOrd="2" destOrd="0" presId="urn:microsoft.com/office/officeart/2018/5/layout/CenteredIconLabelDescriptionList"/>
    <dgm:cxn modelId="{9C398718-769C-4059-A101-F6FA9EFAD939}" type="presParOf" srcId="{A260B09E-53EB-4D7E-9801-747AEDE6843F}" destId="{407E1852-85DD-4C36-9B28-FE2241B52B5F}" srcOrd="3" destOrd="0" presId="urn:microsoft.com/office/officeart/2018/5/layout/CenteredIconLabelDescriptionList"/>
    <dgm:cxn modelId="{348171E9-A79F-441D-B5AD-7A1754C578BC}" type="presParOf" srcId="{A260B09E-53EB-4D7E-9801-747AEDE6843F}" destId="{54CBAA16-03D2-4514-9FCD-EF8A8D2CF7D5}" srcOrd="4" destOrd="0" presId="urn:microsoft.com/office/officeart/2018/5/layout/CenteredIconLabelDescriptionList"/>
    <dgm:cxn modelId="{C9578612-134A-4CC6-8FE0-BFDCABCAC6BB}" type="presParOf" srcId="{7D9DBD63-BDB0-4431-BA6E-C2DE1370C8B8}" destId="{A5525CF4-88C7-4810-BA5D-0B281ECBFB1A}" srcOrd="1" destOrd="0" presId="urn:microsoft.com/office/officeart/2018/5/layout/CenteredIconLabelDescriptionList"/>
    <dgm:cxn modelId="{8C81295F-76DD-45CC-A113-96BCC62FA433}" type="presParOf" srcId="{7D9DBD63-BDB0-4431-BA6E-C2DE1370C8B8}" destId="{9BA5181F-9768-4115-A417-80E841CFB02C}" srcOrd="2" destOrd="0" presId="urn:microsoft.com/office/officeart/2018/5/layout/CenteredIconLabelDescriptionList"/>
    <dgm:cxn modelId="{7DBE1BAD-A6F8-410D-87FF-09BBB1C65ED5}" type="presParOf" srcId="{9BA5181F-9768-4115-A417-80E841CFB02C}" destId="{62AA1FE7-3C87-4B62-BBB1-74589B160309}" srcOrd="0" destOrd="0" presId="urn:microsoft.com/office/officeart/2018/5/layout/CenteredIconLabelDescriptionList"/>
    <dgm:cxn modelId="{7482B96A-F4CC-4CB6-94E0-307802686249}" type="presParOf" srcId="{9BA5181F-9768-4115-A417-80E841CFB02C}" destId="{CBA050DC-447E-4768-A693-0E41588B3478}" srcOrd="1" destOrd="0" presId="urn:microsoft.com/office/officeart/2018/5/layout/CenteredIconLabelDescriptionList"/>
    <dgm:cxn modelId="{EDEE45E5-40A4-411C-9EB2-040ECD2C7575}" type="presParOf" srcId="{9BA5181F-9768-4115-A417-80E841CFB02C}" destId="{21F9F57C-DA5C-43B4-B5EA-9609E464DFA2}" srcOrd="2" destOrd="0" presId="urn:microsoft.com/office/officeart/2018/5/layout/CenteredIconLabelDescriptionList"/>
    <dgm:cxn modelId="{D7992979-AC9C-4EFA-8F9F-BC873347E74B}" type="presParOf" srcId="{9BA5181F-9768-4115-A417-80E841CFB02C}" destId="{AC1E2F27-545C-4EB1-B15B-71548A461AB1}" srcOrd="3" destOrd="0" presId="urn:microsoft.com/office/officeart/2018/5/layout/CenteredIconLabelDescriptionList"/>
    <dgm:cxn modelId="{8B1D11A3-EF85-4BE5-85D6-09C3DD8ECA50}" type="presParOf" srcId="{9BA5181F-9768-4115-A417-80E841CFB02C}" destId="{88B1CDDE-1FE5-44D5-9F6E-FF3262099BD9}" srcOrd="4" destOrd="0" presId="urn:microsoft.com/office/officeart/2018/5/layout/CenteredIconLabelDescriptionList"/>
    <dgm:cxn modelId="{EE80A5FC-E9BB-4747-AF5E-263B24CEBE4E}" type="presParOf" srcId="{7D9DBD63-BDB0-4431-BA6E-C2DE1370C8B8}" destId="{9919314A-4A8B-4A21-9608-758C066C71D5}" srcOrd="3" destOrd="0" presId="urn:microsoft.com/office/officeart/2018/5/layout/CenteredIconLabelDescriptionList"/>
    <dgm:cxn modelId="{B0A070AE-9440-489F-A3A6-C0E5E70DFF3E}" type="presParOf" srcId="{7D9DBD63-BDB0-4431-BA6E-C2DE1370C8B8}" destId="{A5336C37-68BE-42C5-9877-C5356D0A3218}" srcOrd="4" destOrd="0" presId="urn:microsoft.com/office/officeart/2018/5/layout/CenteredIconLabelDescriptionList"/>
    <dgm:cxn modelId="{7A900298-DC15-4802-9D30-AD2777F9F463}" type="presParOf" srcId="{A5336C37-68BE-42C5-9877-C5356D0A3218}" destId="{3771DC25-FBB4-4DE8-B11E-001D3057F4EF}" srcOrd="0" destOrd="0" presId="urn:microsoft.com/office/officeart/2018/5/layout/CenteredIconLabelDescriptionList"/>
    <dgm:cxn modelId="{C1C5C44F-5896-40AA-90D2-479B439D9EFF}" type="presParOf" srcId="{A5336C37-68BE-42C5-9877-C5356D0A3218}" destId="{24FB41B8-E184-4FC4-ADE5-E98FF7909627}" srcOrd="1" destOrd="0" presId="urn:microsoft.com/office/officeart/2018/5/layout/CenteredIconLabelDescriptionList"/>
    <dgm:cxn modelId="{C939A2BF-4FEA-4D35-818B-C55F0A9B2792}" type="presParOf" srcId="{A5336C37-68BE-42C5-9877-C5356D0A3218}" destId="{7F321F37-3A44-4B53-82F3-24B471990B7E}" srcOrd="2" destOrd="0" presId="urn:microsoft.com/office/officeart/2018/5/layout/CenteredIconLabelDescriptionList"/>
    <dgm:cxn modelId="{0AD22855-E1B5-4AEE-B85D-8EBA9A4E6338}" type="presParOf" srcId="{A5336C37-68BE-42C5-9877-C5356D0A3218}" destId="{BC7AB274-7786-4FF6-BD63-B2E80364EAE8}" srcOrd="3" destOrd="0" presId="urn:microsoft.com/office/officeart/2018/5/layout/CenteredIconLabelDescriptionList"/>
    <dgm:cxn modelId="{335DB2B8-7F8E-4CB3-88CF-BBBE5568A8C8}" type="presParOf" srcId="{A5336C37-68BE-42C5-9877-C5356D0A3218}" destId="{DF32641E-BC21-46CC-91F1-A6ED08DA99B3}" srcOrd="4" destOrd="0" presId="urn:microsoft.com/office/officeart/2018/5/layout/CenteredIconLabelDescriptionList"/>
    <dgm:cxn modelId="{A384F055-2FA6-4BB3-8823-685AAB3E7697}" type="presParOf" srcId="{7D9DBD63-BDB0-4431-BA6E-C2DE1370C8B8}" destId="{41C9CC5B-94B0-40EC-9211-DEF6C0CEA596}" srcOrd="5" destOrd="0" presId="urn:microsoft.com/office/officeart/2018/5/layout/CenteredIconLabelDescriptionList"/>
    <dgm:cxn modelId="{26AC3EC7-1E0C-43E1-A1CE-B13BC77EFF27}" type="presParOf" srcId="{7D9DBD63-BDB0-4431-BA6E-C2DE1370C8B8}" destId="{1C114F29-6585-4C4D-9710-44F8A6FEC11E}" srcOrd="6" destOrd="0" presId="urn:microsoft.com/office/officeart/2018/5/layout/CenteredIconLabelDescriptionList"/>
    <dgm:cxn modelId="{574933CB-38DD-40AD-8C2C-CECD0995806B}" type="presParOf" srcId="{1C114F29-6585-4C4D-9710-44F8A6FEC11E}" destId="{1E66AC80-CAC8-4685-B176-32B56FA76853}" srcOrd="0" destOrd="0" presId="urn:microsoft.com/office/officeart/2018/5/layout/CenteredIconLabelDescriptionList"/>
    <dgm:cxn modelId="{D52B007D-C389-48E1-9D51-365493D16082}" type="presParOf" srcId="{1C114F29-6585-4C4D-9710-44F8A6FEC11E}" destId="{193307C8-1802-4840-B776-1D4839CEB1DD}" srcOrd="1" destOrd="0" presId="urn:microsoft.com/office/officeart/2018/5/layout/CenteredIconLabelDescriptionList"/>
    <dgm:cxn modelId="{274F09CE-E117-4AA7-9C11-913C27542E23}" type="presParOf" srcId="{1C114F29-6585-4C4D-9710-44F8A6FEC11E}" destId="{C2292D99-08C2-4870-891E-267066DB7988}" srcOrd="2" destOrd="0" presId="urn:microsoft.com/office/officeart/2018/5/layout/CenteredIconLabelDescriptionList"/>
    <dgm:cxn modelId="{74C4BCF4-7F5B-42FE-862A-18DCCC64CE23}" type="presParOf" srcId="{1C114F29-6585-4C4D-9710-44F8A6FEC11E}" destId="{FC3EFA49-FDAD-48F0-A978-DA867C0012BC}" srcOrd="3" destOrd="0" presId="urn:microsoft.com/office/officeart/2018/5/layout/CenteredIconLabelDescriptionList"/>
    <dgm:cxn modelId="{1AFA7711-FCC7-4D95-953D-3A6F30958CB0}" type="presParOf" srcId="{1C114F29-6585-4C4D-9710-44F8A6FEC11E}" destId="{9DD3CCF7-ED51-40C9-BDCD-4A33FEB2D29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8F872BA-307E-4A15-AEA9-53AF128C548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D310758-60B1-449D-BF9A-CBD85036CAD2}">
      <dgm:prSet/>
      <dgm:spPr/>
      <dgm:t>
        <a:bodyPr/>
        <a:lstStyle/>
        <a:p>
          <a:pPr>
            <a:lnSpc>
              <a:spcPct val="100000"/>
            </a:lnSpc>
          </a:pPr>
          <a:r>
            <a:rPr lang="en-GB" b="1"/>
            <a:t>1. Probability Distributions, Not Single Points:</a:t>
          </a:r>
          <a:endParaRPr lang="en-US"/>
        </a:p>
      </dgm:t>
    </dgm:pt>
    <dgm:pt modelId="{F4251F1C-AED3-49B4-9552-642926A58F52}" type="parTrans" cxnId="{0137C898-FC79-43B8-8948-4ED3268151D1}">
      <dgm:prSet/>
      <dgm:spPr/>
      <dgm:t>
        <a:bodyPr/>
        <a:lstStyle/>
        <a:p>
          <a:endParaRPr lang="en-US"/>
        </a:p>
      </dgm:t>
    </dgm:pt>
    <dgm:pt modelId="{E7C7B53B-FA13-4D0D-A287-1D76E2B74342}" type="sibTrans" cxnId="{0137C898-FC79-43B8-8948-4ED3268151D1}">
      <dgm:prSet/>
      <dgm:spPr/>
      <dgm:t>
        <a:bodyPr/>
        <a:lstStyle/>
        <a:p>
          <a:endParaRPr lang="en-US"/>
        </a:p>
      </dgm:t>
    </dgm:pt>
    <dgm:pt modelId="{27910985-5149-46B9-8222-C60D25EA2978}">
      <dgm:prSet/>
      <dgm:spPr/>
      <dgm:t>
        <a:bodyPr/>
        <a:lstStyle/>
        <a:p>
          <a:pPr>
            <a:lnSpc>
              <a:spcPct val="100000"/>
            </a:lnSpc>
          </a:pPr>
          <a:r>
            <a:rPr lang="en-GB"/>
            <a:t>Traditional: "This will cost £100,000"</a:t>
          </a:r>
          <a:endParaRPr lang="en-US"/>
        </a:p>
      </dgm:t>
    </dgm:pt>
    <dgm:pt modelId="{556D9A01-5E62-42B5-BD40-F9DD40F08460}" type="parTrans" cxnId="{1B7BF579-61AA-427D-BF13-AF1FD68FC90E}">
      <dgm:prSet/>
      <dgm:spPr/>
      <dgm:t>
        <a:bodyPr/>
        <a:lstStyle/>
        <a:p>
          <a:endParaRPr lang="en-US"/>
        </a:p>
      </dgm:t>
    </dgm:pt>
    <dgm:pt modelId="{DEB7A8FA-0197-4BB5-9D09-AFC516AC8F72}" type="sibTrans" cxnId="{1B7BF579-61AA-427D-BF13-AF1FD68FC90E}">
      <dgm:prSet/>
      <dgm:spPr/>
      <dgm:t>
        <a:bodyPr/>
        <a:lstStyle/>
        <a:p>
          <a:endParaRPr lang="en-US"/>
        </a:p>
      </dgm:t>
    </dgm:pt>
    <dgm:pt modelId="{BCB9F5A6-3755-4496-8D34-02898758DDC9}">
      <dgm:prSet/>
      <dgm:spPr/>
      <dgm:t>
        <a:bodyPr/>
        <a:lstStyle/>
        <a:p>
          <a:pPr>
            <a:lnSpc>
              <a:spcPct val="100000"/>
            </a:lnSpc>
          </a:pPr>
          <a:r>
            <a:rPr lang="en-GB"/>
            <a:t>Risk Intelligence: "This will cost £80K-£130K with most likely around £100K"</a:t>
          </a:r>
          <a:endParaRPr lang="en-US"/>
        </a:p>
      </dgm:t>
    </dgm:pt>
    <dgm:pt modelId="{9E4FB084-116D-442C-8857-81462183856C}" type="parTrans" cxnId="{8C882A63-ACBF-4AAB-8803-BB0E057B52B9}">
      <dgm:prSet/>
      <dgm:spPr/>
      <dgm:t>
        <a:bodyPr/>
        <a:lstStyle/>
        <a:p>
          <a:endParaRPr lang="en-US"/>
        </a:p>
      </dgm:t>
    </dgm:pt>
    <dgm:pt modelId="{2D1A2D61-7934-403B-948E-5194A5384C61}" type="sibTrans" cxnId="{8C882A63-ACBF-4AAB-8803-BB0E057B52B9}">
      <dgm:prSet/>
      <dgm:spPr/>
      <dgm:t>
        <a:bodyPr/>
        <a:lstStyle/>
        <a:p>
          <a:endParaRPr lang="en-US"/>
        </a:p>
      </dgm:t>
    </dgm:pt>
    <dgm:pt modelId="{738BB196-F1F1-494D-B316-A607A6BAB4CA}">
      <dgm:prSet/>
      <dgm:spPr/>
      <dgm:t>
        <a:bodyPr/>
        <a:lstStyle/>
        <a:p>
          <a:pPr>
            <a:lnSpc>
              <a:spcPct val="100000"/>
            </a:lnSpc>
          </a:pPr>
          <a:r>
            <a:rPr lang="en-GB"/>
            <a:t>Represents the reality of uncertainty</a:t>
          </a:r>
          <a:endParaRPr lang="en-US"/>
        </a:p>
      </dgm:t>
    </dgm:pt>
    <dgm:pt modelId="{5A61AEBD-B4C0-4C57-8946-7F9A8CEFD628}" type="parTrans" cxnId="{85209D1E-9797-40B0-B31B-67531C64B340}">
      <dgm:prSet/>
      <dgm:spPr/>
      <dgm:t>
        <a:bodyPr/>
        <a:lstStyle/>
        <a:p>
          <a:endParaRPr lang="en-US"/>
        </a:p>
      </dgm:t>
    </dgm:pt>
    <dgm:pt modelId="{3EB3D221-333A-44B2-9927-F426F3B881EC}" type="sibTrans" cxnId="{85209D1E-9797-40B0-B31B-67531C64B340}">
      <dgm:prSet/>
      <dgm:spPr/>
      <dgm:t>
        <a:bodyPr/>
        <a:lstStyle/>
        <a:p>
          <a:endParaRPr lang="en-US"/>
        </a:p>
      </dgm:t>
    </dgm:pt>
    <dgm:pt modelId="{B5D9403E-57CB-41DB-AE44-AA8ECA8E1AFC}">
      <dgm:prSet/>
      <dgm:spPr/>
      <dgm:t>
        <a:bodyPr/>
        <a:lstStyle/>
        <a:p>
          <a:pPr>
            <a:lnSpc>
              <a:spcPct val="100000"/>
            </a:lnSpc>
          </a:pPr>
          <a:r>
            <a:rPr lang="en-GB" b="1"/>
            <a:t>2. Understanding Risk Types:</a:t>
          </a:r>
          <a:endParaRPr lang="en-US"/>
        </a:p>
      </dgm:t>
    </dgm:pt>
    <dgm:pt modelId="{2EAEAF93-AD4A-4D09-83E6-6518E332E56E}" type="parTrans" cxnId="{C0981555-7983-4B2E-BBDB-4F49D6FA2757}">
      <dgm:prSet/>
      <dgm:spPr/>
      <dgm:t>
        <a:bodyPr/>
        <a:lstStyle/>
        <a:p>
          <a:endParaRPr lang="en-US"/>
        </a:p>
      </dgm:t>
    </dgm:pt>
    <dgm:pt modelId="{261B489D-15DA-4C97-8D63-4061FCE6A1A0}" type="sibTrans" cxnId="{C0981555-7983-4B2E-BBDB-4F49D6FA2757}">
      <dgm:prSet/>
      <dgm:spPr/>
      <dgm:t>
        <a:bodyPr/>
        <a:lstStyle/>
        <a:p>
          <a:endParaRPr lang="en-US"/>
        </a:p>
      </dgm:t>
    </dgm:pt>
    <dgm:pt modelId="{94EBE43E-8785-46F5-B746-A8A3F28DB8F1}">
      <dgm:prSet/>
      <dgm:spPr/>
      <dgm:t>
        <a:bodyPr/>
        <a:lstStyle/>
        <a:p>
          <a:pPr>
            <a:lnSpc>
              <a:spcPct val="100000"/>
            </a:lnSpc>
          </a:pPr>
          <a:r>
            <a:rPr lang="en-GB" b="1"/>
            <a:t>Known risks:</a:t>
          </a:r>
          <a:r>
            <a:rPr lang="en-GB"/>
            <a:t> We know what might happen (weather delays, price escalation)</a:t>
          </a:r>
          <a:endParaRPr lang="en-US"/>
        </a:p>
      </dgm:t>
    </dgm:pt>
    <dgm:pt modelId="{C4629414-AAC1-4353-B0E7-EB52B0E46B47}" type="parTrans" cxnId="{9C29AD21-A6CA-4942-94C4-D9FAE2669DEE}">
      <dgm:prSet/>
      <dgm:spPr/>
      <dgm:t>
        <a:bodyPr/>
        <a:lstStyle/>
        <a:p>
          <a:endParaRPr lang="en-US"/>
        </a:p>
      </dgm:t>
    </dgm:pt>
    <dgm:pt modelId="{D8319A2B-9F7F-4EC4-B818-C9759EF54A83}" type="sibTrans" cxnId="{9C29AD21-A6CA-4942-94C4-D9FAE2669DEE}">
      <dgm:prSet/>
      <dgm:spPr/>
      <dgm:t>
        <a:bodyPr/>
        <a:lstStyle/>
        <a:p>
          <a:endParaRPr lang="en-US"/>
        </a:p>
      </dgm:t>
    </dgm:pt>
    <dgm:pt modelId="{46BFAC9E-A747-4751-8C0F-7D6E14C441B6}">
      <dgm:prSet/>
      <dgm:spPr/>
      <dgm:t>
        <a:bodyPr/>
        <a:lstStyle/>
        <a:p>
          <a:pPr>
            <a:lnSpc>
              <a:spcPct val="100000"/>
            </a:lnSpc>
          </a:pPr>
          <a:r>
            <a:rPr lang="en-GB" b="1"/>
            <a:t>Unknown risks:</a:t>
          </a:r>
          <a:r>
            <a:rPr lang="en-GB"/>
            <a:t> We know there will be surprises, but not what</a:t>
          </a:r>
          <a:endParaRPr lang="en-US"/>
        </a:p>
      </dgm:t>
    </dgm:pt>
    <dgm:pt modelId="{6CD1D6FD-3F8C-4DAD-94F6-446D976A84AF}" type="parTrans" cxnId="{39862BB5-EC00-4924-917A-96AD52B6BDA0}">
      <dgm:prSet/>
      <dgm:spPr/>
      <dgm:t>
        <a:bodyPr/>
        <a:lstStyle/>
        <a:p>
          <a:endParaRPr lang="en-US"/>
        </a:p>
      </dgm:t>
    </dgm:pt>
    <dgm:pt modelId="{52DB7EBF-7EDB-4E74-BFC4-571D75A044AE}" type="sibTrans" cxnId="{39862BB5-EC00-4924-917A-96AD52B6BDA0}">
      <dgm:prSet/>
      <dgm:spPr/>
      <dgm:t>
        <a:bodyPr/>
        <a:lstStyle/>
        <a:p>
          <a:endParaRPr lang="en-US"/>
        </a:p>
      </dgm:t>
    </dgm:pt>
    <dgm:pt modelId="{1C05D372-D19D-4E04-B02E-803451526EFE}">
      <dgm:prSet/>
      <dgm:spPr/>
      <dgm:t>
        <a:bodyPr/>
        <a:lstStyle/>
        <a:p>
          <a:pPr>
            <a:lnSpc>
              <a:spcPct val="100000"/>
            </a:lnSpc>
          </a:pPr>
          <a:r>
            <a:rPr lang="en-GB"/>
            <a:t>Both can be modeled statistically</a:t>
          </a:r>
          <a:endParaRPr lang="en-US"/>
        </a:p>
      </dgm:t>
    </dgm:pt>
    <dgm:pt modelId="{5AB478FC-5422-4CA9-8156-E853FDAE8202}" type="parTrans" cxnId="{B8C90CB9-6140-471B-9003-22A9DE1378EB}">
      <dgm:prSet/>
      <dgm:spPr/>
      <dgm:t>
        <a:bodyPr/>
        <a:lstStyle/>
        <a:p>
          <a:endParaRPr lang="en-US"/>
        </a:p>
      </dgm:t>
    </dgm:pt>
    <dgm:pt modelId="{CDDBD5CC-1CF1-447F-BAEB-3FA00838AEBC}" type="sibTrans" cxnId="{B8C90CB9-6140-471B-9003-22A9DE1378EB}">
      <dgm:prSet/>
      <dgm:spPr/>
      <dgm:t>
        <a:bodyPr/>
        <a:lstStyle/>
        <a:p>
          <a:endParaRPr lang="en-US"/>
        </a:p>
      </dgm:t>
    </dgm:pt>
    <dgm:pt modelId="{85356CD4-9D14-4B76-B2A7-E37EED6B5765}">
      <dgm:prSet/>
      <dgm:spPr/>
      <dgm:t>
        <a:bodyPr/>
        <a:lstStyle/>
        <a:p>
          <a:pPr>
            <a:lnSpc>
              <a:spcPct val="100000"/>
            </a:lnSpc>
          </a:pPr>
          <a:r>
            <a:rPr lang="en-GB" b="1"/>
            <a:t>3. Risk Impact on Overall Project:</a:t>
          </a:r>
          <a:endParaRPr lang="en-US"/>
        </a:p>
      </dgm:t>
    </dgm:pt>
    <dgm:pt modelId="{236D733D-BC22-43A9-98FB-8AF46E35AC9A}" type="parTrans" cxnId="{2FD775AB-815F-4CA3-B31E-97DC183A4101}">
      <dgm:prSet/>
      <dgm:spPr/>
      <dgm:t>
        <a:bodyPr/>
        <a:lstStyle/>
        <a:p>
          <a:endParaRPr lang="en-US"/>
        </a:p>
      </dgm:t>
    </dgm:pt>
    <dgm:pt modelId="{4CF83F6F-2ECB-4052-B4DF-38FDE4A7336E}" type="sibTrans" cxnId="{2FD775AB-815F-4CA3-B31E-97DC183A4101}">
      <dgm:prSet/>
      <dgm:spPr/>
      <dgm:t>
        <a:bodyPr/>
        <a:lstStyle/>
        <a:p>
          <a:endParaRPr lang="en-US"/>
        </a:p>
      </dgm:t>
    </dgm:pt>
    <dgm:pt modelId="{CC58590B-9F1A-4589-88E0-CB6AB0EF41B0}">
      <dgm:prSet/>
      <dgm:spPr/>
      <dgm:t>
        <a:bodyPr/>
        <a:lstStyle/>
        <a:p>
          <a:pPr>
            <a:lnSpc>
              <a:spcPct val="100000"/>
            </a:lnSpc>
          </a:pPr>
          <a:r>
            <a:rPr lang="en-GB"/>
            <a:t>Individual risks combine in complex ways</a:t>
          </a:r>
          <a:endParaRPr lang="en-US"/>
        </a:p>
      </dgm:t>
    </dgm:pt>
    <dgm:pt modelId="{FB50E798-D049-44B8-A4CA-701E95143ACC}" type="parTrans" cxnId="{F6C8C5C6-7C5D-4412-B834-3AA13401B87E}">
      <dgm:prSet/>
      <dgm:spPr/>
      <dgm:t>
        <a:bodyPr/>
        <a:lstStyle/>
        <a:p>
          <a:endParaRPr lang="en-US"/>
        </a:p>
      </dgm:t>
    </dgm:pt>
    <dgm:pt modelId="{47B1875D-BA4E-4494-BF28-451D305EBFE0}" type="sibTrans" cxnId="{F6C8C5C6-7C5D-4412-B834-3AA13401B87E}">
      <dgm:prSet/>
      <dgm:spPr/>
      <dgm:t>
        <a:bodyPr/>
        <a:lstStyle/>
        <a:p>
          <a:endParaRPr lang="en-US"/>
        </a:p>
      </dgm:t>
    </dgm:pt>
    <dgm:pt modelId="{197B4E95-CAEC-434B-9202-EAF9DEA1A25E}">
      <dgm:prSet/>
      <dgm:spPr/>
      <dgm:t>
        <a:bodyPr/>
        <a:lstStyle/>
        <a:p>
          <a:pPr>
            <a:lnSpc>
              <a:spcPct val="100000"/>
            </a:lnSpc>
          </a:pPr>
          <a:r>
            <a:rPr lang="en-GB"/>
            <a:t>Some risks correlate (e.g., market conditions affect multiple costs)</a:t>
          </a:r>
          <a:endParaRPr lang="en-US"/>
        </a:p>
      </dgm:t>
    </dgm:pt>
    <dgm:pt modelId="{E667E16A-0E46-4C66-8691-6443A14B67F5}" type="parTrans" cxnId="{A7B5A3A3-5A16-4126-B510-C8735EE143B4}">
      <dgm:prSet/>
      <dgm:spPr/>
      <dgm:t>
        <a:bodyPr/>
        <a:lstStyle/>
        <a:p>
          <a:endParaRPr lang="en-US"/>
        </a:p>
      </dgm:t>
    </dgm:pt>
    <dgm:pt modelId="{4ABF494C-6C01-4A74-BF5D-1E0032D3C095}" type="sibTrans" cxnId="{A7B5A3A3-5A16-4126-B510-C8735EE143B4}">
      <dgm:prSet/>
      <dgm:spPr/>
      <dgm:t>
        <a:bodyPr/>
        <a:lstStyle/>
        <a:p>
          <a:endParaRPr lang="en-US"/>
        </a:p>
      </dgm:t>
    </dgm:pt>
    <dgm:pt modelId="{89DC7327-65FC-4110-A27E-BB0C97433971}">
      <dgm:prSet/>
      <dgm:spPr/>
      <dgm:t>
        <a:bodyPr/>
        <a:lstStyle/>
        <a:p>
          <a:pPr>
            <a:lnSpc>
              <a:spcPct val="100000"/>
            </a:lnSpc>
          </a:pPr>
          <a:r>
            <a:rPr lang="en-GB"/>
            <a:t>Need simulation to understand total exposure</a:t>
          </a:r>
          <a:endParaRPr lang="en-US"/>
        </a:p>
      </dgm:t>
    </dgm:pt>
    <dgm:pt modelId="{353AF300-520B-4F10-8A43-B56A74AFF22D}" type="parTrans" cxnId="{F27B4EFC-C41B-4F6C-B46D-01CB2F2F0FFE}">
      <dgm:prSet/>
      <dgm:spPr/>
      <dgm:t>
        <a:bodyPr/>
        <a:lstStyle/>
        <a:p>
          <a:endParaRPr lang="en-US"/>
        </a:p>
      </dgm:t>
    </dgm:pt>
    <dgm:pt modelId="{9216E98C-FBA7-4297-85A6-A8BE23F729FA}" type="sibTrans" cxnId="{F27B4EFC-C41B-4F6C-B46D-01CB2F2F0FFE}">
      <dgm:prSet/>
      <dgm:spPr/>
      <dgm:t>
        <a:bodyPr/>
        <a:lstStyle/>
        <a:p>
          <a:endParaRPr lang="en-US"/>
        </a:p>
      </dgm:t>
    </dgm:pt>
    <dgm:pt modelId="{16B82698-6B42-41B3-AE57-5100F1492F5C}">
      <dgm:prSet/>
      <dgm:spPr/>
      <dgm:t>
        <a:bodyPr/>
        <a:lstStyle/>
        <a:p>
          <a:pPr>
            <a:lnSpc>
              <a:spcPct val="100000"/>
            </a:lnSpc>
          </a:pPr>
          <a:r>
            <a:rPr lang="en-GB" b="1"/>
            <a:t>4. Confidence-Based Decision Making:</a:t>
          </a:r>
          <a:endParaRPr lang="en-US"/>
        </a:p>
      </dgm:t>
    </dgm:pt>
    <dgm:pt modelId="{9C2FDB80-2FDF-42A1-B104-DCFBC6679ECD}" type="parTrans" cxnId="{B259206C-8013-4FA1-8922-B03039690AAA}">
      <dgm:prSet/>
      <dgm:spPr/>
      <dgm:t>
        <a:bodyPr/>
        <a:lstStyle/>
        <a:p>
          <a:endParaRPr lang="en-US"/>
        </a:p>
      </dgm:t>
    </dgm:pt>
    <dgm:pt modelId="{B96D85D1-5E0C-4273-89E4-146AFA6D75EF}" type="sibTrans" cxnId="{B259206C-8013-4FA1-8922-B03039690AAA}">
      <dgm:prSet/>
      <dgm:spPr/>
      <dgm:t>
        <a:bodyPr/>
        <a:lstStyle/>
        <a:p>
          <a:endParaRPr lang="en-US"/>
        </a:p>
      </dgm:t>
    </dgm:pt>
    <dgm:pt modelId="{A706C91B-B605-457F-AFB0-BCF3AA5C7C4D}">
      <dgm:prSet/>
      <dgm:spPr/>
      <dgm:t>
        <a:bodyPr/>
        <a:lstStyle/>
        <a:p>
          <a:pPr>
            <a:lnSpc>
              <a:spcPct val="100000"/>
            </a:lnSpc>
          </a:pPr>
          <a:r>
            <a:rPr lang="en-GB"/>
            <a:t>"We're 70% confident we can deliver for £10M"</a:t>
          </a:r>
          <a:endParaRPr lang="en-US"/>
        </a:p>
      </dgm:t>
    </dgm:pt>
    <dgm:pt modelId="{93FF9308-CD93-488A-AF6E-B9BC1B8A3B89}" type="parTrans" cxnId="{C264E38B-7BC0-41D9-9FB2-DF7D1992F08E}">
      <dgm:prSet/>
      <dgm:spPr/>
      <dgm:t>
        <a:bodyPr/>
        <a:lstStyle/>
        <a:p>
          <a:endParaRPr lang="en-US"/>
        </a:p>
      </dgm:t>
    </dgm:pt>
    <dgm:pt modelId="{28005086-8750-48CB-A41C-237AFDDDD925}" type="sibTrans" cxnId="{C264E38B-7BC0-41D9-9FB2-DF7D1992F08E}">
      <dgm:prSet/>
      <dgm:spPr/>
      <dgm:t>
        <a:bodyPr/>
        <a:lstStyle/>
        <a:p>
          <a:endParaRPr lang="en-US"/>
        </a:p>
      </dgm:t>
    </dgm:pt>
    <dgm:pt modelId="{5FEA7CD4-B9CB-41C7-B1E9-52D63B258C69}">
      <dgm:prSet/>
      <dgm:spPr/>
      <dgm:t>
        <a:bodyPr/>
        <a:lstStyle/>
        <a:p>
          <a:pPr>
            <a:lnSpc>
              <a:spcPct val="100000"/>
            </a:lnSpc>
          </a:pPr>
          <a:r>
            <a:rPr lang="en-GB"/>
            <a:t>"We're 90% confident it won't exceed £11M"</a:t>
          </a:r>
          <a:endParaRPr lang="en-US"/>
        </a:p>
      </dgm:t>
    </dgm:pt>
    <dgm:pt modelId="{E692C77A-224F-4D04-94E1-A915BCAE1F9A}" type="parTrans" cxnId="{2A321A99-4C0B-4E68-9B21-68A605D803CD}">
      <dgm:prSet/>
      <dgm:spPr/>
      <dgm:t>
        <a:bodyPr/>
        <a:lstStyle/>
        <a:p>
          <a:endParaRPr lang="en-US"/>
        </a:p>
      </dgm:t>
    </dgm:pt>
    <dgm:pt modelId="{C51B9AB2-2573-4340-895D-AE843A5EAB96}" type="sibTrans" cxnId="{2A321A99-4C0B-4E68-9B21-68A605D803CD}">
      <dgm:prSet/>
      <dgm:spPr/>
      <dgm:t>
        <a:bodyPr/>
        <a:lstStyle/>
        <a:p>
          <a:endParaRPr lang="en-US"/>
        </a:p>
      </dgm:t>
    </dgm:pt>
    <dgm:pt modelId="{910B428E-BAFB-4339-BB3F-343035419FA6}">
      <dgm:prSet/>
      <dgm:spPr/>
      <dgm:t>
        <a:bodyPr/>
        <a:lstStyle/>
        <a:p>
          <a:pPr>
            <a:lnSpc>
              <a:spcPct val="100000"/>
            </a:lnSpc>
          </a:pPr>
          <a:r>
            <a:rPr lang="en-GB"/>
            <a:t>Allows stakeholders to choose their risk tolerance</a:t>
          </a:r>
          <a:endParaRPr lang="en-US"/>
        </a:p>
      </dgm:t>
    </dgm:pt>
    <dgm:pt modelId="{BAD2CE46-8D4E-420E-95C2-69FD959B0493}" type="parTrans" cxnId="{57E5F0FF-8FEF-48C8-AD70-21DBC0C775F7}">
      <dgm:prSet/>
      <dgm:spPr/>
      <dgm:t>
        <a:bodyPr/>
        <a:lstStyle/>
        <a:p>
          <a:endParaRPr lang="en-US"/>
        </a:p>
      </dgm:t>
    </dgm:pt>
    <dgm:pt modelId="{1ED159BA-4033-453C-9F3F-CD1AC325D896}" type="sibTrans" cxnId="{57E5F0FF-8FEF-48C8-AD70-21DBC0C775F7}">
      <dgm:prSet/>
      <dgm:spPr/>
      <dgm:t>
        <a:bodyPr/>
        <a:lstStyle/>
        <a:p>
          <a:endParaRPr lang="en-US"/>
        </a:p>
      </dgm:t>
    </dgm:pt>
    <dgm:pt modelId="{47EB1373-9257-4388-98EA-39ECDBD9D4B8}" type="pres">
      <dgm:prSet presAssocID="{08F872BA-307E-4A15-AEA9-53AF128C5483}" presName="root" presStyleCnt="0">
        <dgm:presLayoutVars>
          <dgm:dir/>
          <dgm:resizeHandles val="exact"/>
        </dgm:presLayoutVars>
      </dgm:prSet>
      <dgm:spPr/>
    </dgm:pt>
    <dgm:pt modelId="{D395ACF3-214C-404D-A5E3-6178A041A8EF}" type="pres">
      <dgm:prSet presAssocID="{4D310758-60B1-449D-BF9A-CBD85036CAD2}" presName="compNode" presStyleCnt="0"/>
      <dgm:spPr/>
    </dgm:pt>
    <dgm:pt modelId="{62F9B5B5-2782-41A2-8C29-055764225D20}" type="pres">
      <dgm:prSet presAssocID="{4D310758-60B1-449D-BF9A-CBD85036CAD2}" presName="bgRect" presStyleLbl="bgShp" presStyleIdx="0" presStyleCnt="4"/>
      <dgm:spPr/>
    </dgm:pt>
    <dgm:pt modelId="{3E76B565-D015-4E6B-8DBC-699E4946C259}" type="pres">
      <dgm:prSet presAssocID="{4D310758-60B1-449D-BF9A-CBD85036CA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ce"/>
        </a:ext>
      </dgm:extLst>
    </dgm:pt>
    <dgm:pt modelId="{B1FE6C15-4EC3-43B4-A363-CB0172D3410D}" type="pres">
      <dgm:prSet presAssocID="{4D310758-60B1-449D-BF9A-CBD85036CAD2}" presName="spaceRect" presStyleCnt="0"/>
      <dgm:spPr/>
    </dgm:pt>
    <dgm:pt modelId="{799B3B46-FE09-4E55-9D61-C47C897761CE}" type="pres">
      <dgm:prSet presAssocID="{4D310758-60B1-449D-BF9A-CBD85036CAD2}" presName="parTx" presStyleLbl="revTx" presStyleIdx="0" presStyleCnt="8">
        <dgm:presLayoutVars>
          <dgm:chMax val="0"/>
          <dgm:chPref val="0"/>
        </dgm:presLayoutVars>
      </dgm:prSet>
      <dgm:spPr/>
    </dgm:pt>
    <dgm:pt modelId="{088444A4-9F5C-4065-969F-5170E45932E0}" type="pres">
      <dgm:prSet presAssocID="{4D310758-60B1-449D-BF9A-CBD85036CAD2}" presName="desTx" presStyleLbl="revTx" presStyleIdx="1" presStyleCnt="8">
        <dgm:presLayoutVars/>
      </dgm:prSet>
      <dgm:spPr/>
    </dgm:pt>
    <dgm:pt modelId="{B61C2247-561A-4C38-98D0-70AD5200063E}" type="pres">
      <dgm:prSet presAssocID="{E7C7B53B-FA13-4D0D-A287-1D76E2B74342}" presName="sibTrans" presStyleCnt="0"/>
      <dgm:spPr/>
    </dgm:pt>
    <dgm:pt modelId="{22BF9D81-67FE-49F1-BCF6-D472166A6D8B}" type="pres">
      <dgm:prSet presAssocID="{B5D9403E-57CB-41DB-AE44-AA8ECA8E1AFC}" presName="compNode" presStyleCnt="0"/>
      <dgm:spPr/>
    </dgm:pt>
    <dgm:pt modelId="{26926079-30E6-4DFB-83F2-B43CA20E6220}" type="pres">
      <dgm:prSet presAssocID="{B5D9403E-57CB-41DB-AE44-AA8ECA8E1AFC}" presName="bgRect" presStyleLbl="bgShp" presStyleIdx="1" presStyleCnt="4"/>
      <dgm:spPr/>
    </dgm:pt>
    <dgm:pt modelId="{40AEB6BF-77C5-42BA-8E1E-2302D1EE426A}" type="pres">
      <dgm:prSet presAssocID="{B5D9403E-57CB-41DB-AE44-AA8ECA8E1A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ning"/>
        </a:ext>
      </dgm:extLst>
    </dgm:pt>
    <dgm:pt modelId="{A2F6D43E-4705-4939-BF45-DD1C6F000A26}" type="pres">
      <dgm:prSet presAssocID="{B5D9403E-57CB-41DB-AE44-AA8ECA8E1AFC}" presName="spaceRect" presStyleCnt="0"/>
      <dgm:spPr/>
    </dgm:pt>
    <dgm:pt modelId="{B1F96E46-B596-4FFB-B6C7-E7D643D05097}" type="pres">
      <dgm:prSet presAssocID="{B5D9403E-57CB-41DB-AE44-AA8ECA8E1AFC}" presName="parTx" presStyleLbl="revTx" presStyleIdx="2" presStyleCnt="8">
        <dgm:presLayoutVars>
          <dgm:chMax val="0"/>
          <dgm:chPref val="0"/>
        </dgm:presLayoutVars>
      </dgm:prSet>
      <dgm:spPr/>
    </dgm:pt>
    <dgm:pt modelId="{A427760C-E848-42F8-90E2-BCEAC65FC09A}" type="pres">
      <dgm:prSet presAssocID="{B5D9403E-57CB-41DB-AE44-AA8ECA8E1AFC}" presName="desTx" presStyleLbl="revTx" presStyleIdx="3" presStyleCnt="8">
        <dgm:presLayoutVars/>
      </dgm:prSet>
      <dgm:spPr/>
    </dgm:pt>
    <dgm:pt modelId="{EF4BB179-B641-4668-A08E-0BEFAAAEA1AE}" type="pres">
      <dgm:prSet presAssocID="{261B489D-15DA-4C97-8D63-4061FCE6A1A0}" presName="sibTrans" presStyleCnt="0"/>
      <dgm:spPr/>
    </dgm:pt>
    <dgm:pt modelId="{12787E13-8104-4E54-BED5-562CD97F2283}" type="pres">
      <dgm:prSet presAssocID="{85356CD4-9D14-4B76-B2A7-E37EED6B5765}" presName="compNode" presStyleCnt="0"/>
      <dgm:spPr/>
    </dgm:pt>
    <dgm:pt modelId="{8ACE5D8B-2087-4758-AAEF-878958AAACD1}" type="pres">
      <dgm:prSet presAssocID="{85356CD4-9D14-4B76-B2A7-E37EED6B5765}" presName="bgRect" presStyleLbl="bgShp" presStyleIdx="2" presStyleCnt="4"/>
      <dgm:spPr/>
    </dgm:pt>
    <dgm:pt modelId="{F6D8AEE2-A12B-4A94-A514-457A32C0982E}" type="pres">
      <dgm:prSet presAssocID="{85356CD4-9D14-4B76-B2A7-E37EED6B57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D2A016FF-E43D-4A5B-B9AE-A96D703E4016}" type="pres">
      <dgm:prSet presAssocID="{85356CD4-9D14-4B76-B2A7-E37EED6B5765}" presName="spaceRect" presStyleCnt="0"/>
      <dgm:spPr/>
    </dgm:pt>
    <dgm:pt modelId="{9E740631-0666-4AF2-B9AB-473B4C226F13}" type="pres">
      <dgm:prSet presAssocID="{85356CD4-9D14-4B76-B2A7-E37EED6B5765}" presName="parTx" presStyleLbl="revTx" presStyleIdx="4" presStyleCnt="8">
        <dgm:presLayoutVars>
          <dgm:chMax val="0"/>
          <dgm:chPref val="0"/>
        </dgm:presLayoutVars>
      </dgm:prSet>
      <dgm:spPr/>
    </dgm:pt>
    <dgm:pt modelId="{0C822A4B-ADEF-43A6-88D1-EF5385CFA2C8}" type="pres">
      <dgm:prSet presAssocID="{85356CD4-9D14-4B76-B2A7-E37EED6B5765}" presName="desTx" presStyleLbl="revTx" presStyleIdx="5" presStyleCnt="8">
        <dgm:presLayoutVars/>
      </dgm:prSet>
      <dgm:spPr/>
    </dgm:pt>
    <dgm:pt modelId="{36917B14-1D98-4FD1-92DF-526712DAD3A2}" type="pres">
      <dgm:prSet presAssocID="{4CF83F6F-2ECB-4052-B4DF-38FDE4A7336E}" presName="sibTrans" presStyleCnt="0"/>
      <dgm:spPr/>
    </dgm:pt>
    <dgm:pt modelId="{6C7D5063-20C6-44F0-B863-3A7B180418D7}" type="pres">
      <dgm:prSet presAssocID="{16B82698-6B42-41B3-AE57-5100F1492F5C}" presName="compNode" presStyleCnt="0"/>
      <dgm:spPr/>
    </dgm:pt>
    <dgm:pt modelId="{0C82FA0E-6DA3-478E-9346-AE8D8445B3BF}" type="pres">
      <dgm:prSet presAssocID="{16B82698-6B42-41B3-AE57-5100F1492F5C}" presName="bgRect" presStyleLbl="bgShp" presStyleIdx="3" presStyleCnt="4"/>
      <dgm:spPr/>
    </dgm:pt>
    <dgm:pt modelId="{E29775E1-704F-4402-9ECF-7A563F97252E}" type="pres">
      <dgm:prSet presAssocID="{16B82698-6B42-41B3-AE57-5100F1492F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s"/>
        </a:ext>
      </dgm:extLst>
    </dgm:pt>
    <dgm:pt modelId="{33AF7D35-EAA6-49BE-A8D6-2E6B4BB8A21C}" type="pres">
      <dgm:prSet presAssocID="{16B82698-6B42-41B3-AE57-5100F1492F5C}" presName="spaceRect" presStyleCnt="0"/>
      <dgm:spPr/>
    </dgm:pt>
    <dgm:pt modelId="{0D863905-23AA-45EC-8773-67F67922E322}" type="pres">
      <dgm:prSet presAssocID="{16B82698-6B42-41B3-AE57-5100F1492F5C}" presName="parTx" presStyleLbl="revTx" presStyleIdx="6" presStyleCnt="8">
        <dgm:presLayoutVars>
          <dgm:chMax val="0"/>
          <dgm:chPref val="0"/>
        </dgm:presLayoutVars>
      </dgm:prSet>
      <dgm:spPr/>
    </dgm:pt>
    <dgm:pt modelId="{4897FA04-395A-4ADE-B352-30744581A123}" type="pres">
      <dgm:prSet presAssocID="{16B82698-6B42-41B3-AE57-5100F1492F5C}" presName="desTx" presStyleLbl="revTx" presStyleIdx="7" presStyleCnt="8">
        <dgm:presLayoutVars/>
      </dgm:prSet>
      <dgm:spPr/>
    </dgm:pt>
  </dgm:ptLst>
  <dgm:cxnLst>
    <dgm:cxn modelId="{D3058309-CD98-4FCA-975F-B2E4AC141A3D}" type="presOf" srcId="{1C05D372-D19D-4E04-B02E-803451526EFE}" destId="{A427760C-E848-42F8-90E2-BCEAC65FC09A}" srcOrd="0" destOrd="2" presId="urn:microsoft.com/office/officeart/2018/2/layout/IconVerticalSolidList"/>
    <dgm:cxn modelId="{AC6B160E-7ADD-4400-A1BF-10114A7760F6}" type="presOf" srcId="{A706C91B-B605-457F-AFB0-BCF3AA5C7C4D}" destId="{4897FA04-395A-4ADE-B352-30744581A123}" srcOrd="0" destOrd="0" presId="urn:microsoft.com/office/officeart/2018/2/layout/IconVerticalSolidList"/>
    <dgm:cxn modelId="{EE3B530E-3E6B-4DFD-8A1D-0753CD1FA5A3}" type="presOf" srcId="{4D310758-60B1-449D-BF9A-CBD85036CAD2}" destId="{799B3B46-FE09-4E55-9D61-C47C897761CE}" srcOrd="0" destOrd="0" presId="urn:microsoft.com/office/officeart/2018/2/layout/IconVerticalSolidList"/>
    <dgm:cxn modelId="{593A5F0F-F080-4B4B-B8A9-414315622DE9}" type="presOf" srcId="{89DC7327-65FC-4110-A27E-BB0C97433971}" destId="{0C822A4B-ADEF-43A6-88D1-EF5385CFA2C8}" srcOrd="0" destOrd="2" presId="urn:microsoft.com/office/officeart/2018/2/layout/IconVerticalSolidList"/>
    <dgm:cxn modelId="{85209D1E-9797-40B0-B31B-67531C64B340}" srcId="{4D310758-60B1-449D-BF9A-CBD85036CAD2}" destId="{738BB196-F1F1-494D-B316-A607A6BAB4CA}" srcOrd="2" destOrd="0" parTransId="{5A61AEBD-B4C0-4C57-8946-7F9A8CEFD628}" sibTransId="{3EB3D221-333A-44B2-9927-F426F3B881EC}"/>
    <dgm:cxn modelId="{9C29AD21-A6CA-4942-94C4-D9FAE2669DEE}" srcId="{B5D9403E-57CB-41DB-AE44-AA8ECA8E1AFC}" destId="{94EBE43E-8785-46F5-B746-A8A3F28DB8F1}" srcOrd="0" destOrd="0" parTransId="{C4629414-AAC1-4353-B0E7-EB52B0E46B47}" sibTransId="{D8319A2B-9F7F-4EC4-B818-C9759EF54A83}"/>
    <dgm:cxn modelId="{04B54141-A0FF-49D2-88DC-D7DDABBAEC54}" type="presOf" srcId="{CC58590B-9F1A-4589-88E0-CB6AB0EF41B0}" destId="{0C822A4B-ADEF-43A6-88D1-EF5385CFA2C8}" srcOrd="0" destOrd="0" presId="urn:microsoft.com/office/officeart/2018/2/layout/IconVerticalSolidList"/>
    <dgm:cxn modelId="{4C053A46-ECE2-451E-AB91-62EFDEBC8E86}" type="presOf" srcId="{94EBE43E-8785-46F5-B746-A8A3F28DB8F1}" destId="{A427760C-E848-42F8-90E2-BCEAC65FC09A}" srcOrd="0" destOrd="0" presId="urn:microsoft.com/office/officeart/2018/2/layout/IconVerticalSolidList"/>
    <dgm:cxn modelId="{C0981555-7983-4B2E-BBDB-4F49D6FA2757}" srcId="{08F872BA-307E-4A15-AEA9-53AF128C5483}" destId="{B5D9403E-57CB-41DB-AE44-AA8ECA8E1AFC}" srcOrd="1" destOrd="0" parTransId="{2EAEAF93-AD4A-4D09-83E6-6518E332E56E}" sibTransId="{261B489D-15DA-4C97-8D63-4061FCE6A1A0}"/>
    <dgm:cxn modelId="{8D945D5B-F8A2-42E6-9527-A2F65AF18973}" type="presOf" srcId="{910B428E-BAFB-4339-BB3F-343035419FA6}" destId="{4897FA04-395A-4ADE-B352-30744581A123}" srcOrd="0" destOrd="2" presId="urn:microsoft.com/office/officeart/2018/2/layout/IconVerticalSolidList"/>
    <dgm:cxn modelId="{8C882A63-ACBF-4AAB-8803-BB0E057B52B9}" srcId="{4D310758-60B1-449D-BF9A-CBD85036CAD2}" destId="{BCB9F5A6-3755-4496-8D34-02898758DDC9}" srcOrd="1" destOrd="0" parTransId="{9E4FB084-116D-442C-8857-81462183856C}" sibTransId="{2D1A2D61-7934-403B-948E-5194A5384C61}"/>
    <dgm:cxn modelId="{B259206C-8013-4FA1-8922-B03039690AAA}" srcId="{08F872BA-307E-4A15-AEA9-53AF128C5483}" destId="{16B82698-6B42-41B3-AE57-5100F1492F5C}" srcOrd="3" destOrd="0" parTransId="{9C2FDB80-2FDF-42A1-B104-DCFBC6679ECD}" sibTransId="{B96D85D1-5E0C-4273-89E4-146AFA6D75EF}"/>
    <dgm:cxn modelId="{6FDB5377-2ED2-4052-8832-E3CEF5DC9CBE}" type="presOf" srcId="{16B82698-6B42-41B3-AE57-5100F1492F5C}" destId="{0D863905-23AA-45EC-8773-67F67922E322}" srcOrd="0" destOrd="0" presId="urn:microsoft.com/office/officeart/2018/2/layout/IconVerticalSolidList"/>
    <dgm:cxn modelId="{1B7BF579-61AA-427D-BF13-AF1FD68FC90E}" srcId="{4D310758-60B1-449D-BF9A-CBD85036CAD2}" destId="{27910985-5149-46B9-8222-C60D25EA2978}" srcOrd="0" destOrd="0" parTransId="{556D9A01-5E62-42B5-BD40-F9DD40F08460}" sibTransId="{DEB7A8FA-0197-4BB5-9D09-AFC516AC8F72}"/>
    <dgm:cxn modelId="{5CAFA888-ACE0-4E6E-8865-3BF30BAE7AFF}" type="presOf" srcId="{738BB196-F1F1-494D-B316-A607A6BAB4CA}" destId="{088444A4-9F5C-4065-969F-5170E45932E0}" srcOrd="0" destOrd="2" presId="urn:microsoft.com/office/officeart/2018/2/layout/IconVerticalSolidList"/>
    <dgm:cxn modelId="{C264E38B-7BC0-41D9-9FB2-DF7D1992F08E}" srcId="{16B82698-6B42-41B3-AE57-5100F1492F5C}" destId="{A706C91B-B605-457F-AFB0-BCF3AA5C7C4D}" srcOrd="0" destOrd="0" parTransId="{93FF9308-CD93-488A-AF6E-B9BC1B8A3B89}" sibTransId="{28005086-8750-48CB-A41C-237AFDDDD925}"/>
    <dgm:cxn modelId="{0137C898-FC79-43B8-8948-4ED3268151D1}" srcId="{08F872BA-307E-4A15-AEA9-53AF128C5483}" destId="{4D310758-60B1-449D-BF9A-CBD85036CAD2}" srcOrd="0" destOrd="0" parTransId="{F4251F1C-AED3-49B4-9552-642926A58F52}" sibTransId="{E7C7B53B-FA13-4D0D-A287-1D76E2B74342}"/>
    <dgm:cxn modelId="{2A321A99-4C0B-4E68-9B21-68A605D803CD}" srcId="{16B82698-6B42-41B3-AE57-5100F1492F5C}" destId="{5FEA7CD4-B9CB-41C7-B1E9-52D63B258C69}" srcOrd="1" destOrd="0" parTransId="{E692C77A-224F-4D04-94E1-A915BCAE1F9A}" sibTransId="{C51B9AB2-2573-4340-895D-AE843A5EAB96}"/>
    <dgm:cxn modelId="{A7B5A3A3-5A16-4126-B510-C8735EE143B4}" srcId="{85356CD4-9D14-4B76-B2A7-E37EED6B5765}" destId="{197B4E95-CAEC-434B-9202-EAF9DEA1A25E}" srcOrd="1" destOrd="0" parTransId="{E667E16A-0E46-4C66-8691-6443A14B67F5}" sibTransId="{4ABF494C-6C01-4A74-BF5D-1E0032D3C095}"/>
    <dgm:cxn modelId="{2FD775AB-815F-4CA3-B31E-97DC183A4101}" srcId="{08F872BA-307E-4A15-AEA9-53AF128C5483}" destId="{85356CD4-9D14-4B76-B2A7-E37EED6B5765}" srcOrd="2" destOrd="0" parTransId="{236D733D-BC22-43A9-98FB-8AF46E35AC9A}" sibTransId="{4CF83F6F-2ECB-4052-B4DF-38FDE4A7336E}"/>
    <dgm:cxn modelId="{39862BB5-EC00-4924-917A-96AD52B6BDA0}" srcId="{B5D9403E-57CB-41DB-AE44-AA8ECA8E1AFC}" destId="{46BFAC9E-A747-4751-8C0F-7D6E14C441B6}" srcOrd="1" destOrd="0" parTransId="{6CD1D6FD-3F8C-4DAD-94F6-446D976A84AF}" sibTransId="{52DB7EBF-7EDB-4E74-BFC4-571D75A044AE}"/>
    <dgm:cxn modelId="{B8C90CB9-6140-471B-9003-22A9DE1378EB}" srcId="{B5D9403E-57CB-41DB-AE44-AA8ECA8E1AFC}" destId="{1C05D372-D19D-4E04-B02E-803451526EFE}" srcOrd="2" destOrd="0" parTransId="{5AB478FC-5422-4CA9-8156-E853FDAE8202}" sibTransId="{CDDBD5CC-1CF1-447F-BAEB-3FA00838AEBC}"/>
    <dgm:cxn modelId="{F6C8C5C6-7C5D-4412-B834-3AA13401B87E}" srcId="{85356CD4-9D14-4B76-B2A7-E37EED6B5765}" destId="{CC58590B-9F1A-4589-88E0-CB6AB0EF41B0}" srcOrd="0" destOrd="0" parTransId="{FB50E798-D049-44B8-A4CA-701E95143ACC}" sibTransId="{47B1875D-BA4E-4494-BF28-451D305EBFE0}"/>
    <dgm:cxn modelId="{441D9CCD-E889-4BD0-AAC2-D805AB9FB485}" type="presOf" srcId="{46BFAC9E-A747-4751-8C0F-7D6E14C441B6}" destId="{A427760C-E848-42F8-90E2-BCEAC65FC09A}" srcOrd="0" destOrd="1" presId="urn:microsoft.com/office/officeart/2018/2/layout/IconVerticalSolidList"/>
    <dgm:cxn modelId="{5E0B5CD4-4BAD-4C58-9FFA-219C7E75C8E9}" type="presOf" srcId="{B5D9403E-57CB-41DB-AE44-AA8ECA8E1AFC}" destId="{B1F96E46-B596-4FFB-B6C7-E7D643D05097}" srcOrd="0" destOrd="0" presId="urn:microsoft.com/office/officeart/2018/2/layout/IconVerticalSolidList"/>
    <dgm:cxn modelId="{C8C922D5-56FD-484B-B46C-D6165C3D12D9}" type="presOf" srcId="{5FEA7CD4-B9CB-41C7-B1E9-52D63B258C69}" destId="{4897FA04-395A-4ADE-B352-30744581A123}" srcOrd="0" destOrd="1" presId="urn:microsoft.com/office/officeart/2018/2/layout/IconVerticalSolidList"/>
    <dgm:cxn modelId="{930172DB-470C-4C5A-B0E7-D5B5CB941051}" type="presOf" srcId="{85356CD4-9D14-4B76-B2A7-E37EED6B5765}" destId="{9E740631-0666-4AF2-B9AB-473B4C226F13}" srcOrd="0" destOrd="0" presId="urn:microsoft.com/office/officeart/2018/2/layout/IconVerticalSolidList"/>
    <dgm:cxn modelId="{3CFFC5DD-C651-405E-88B7-EFB10DC5A927}" type="presOf" srcId="{08F872BA-307E-4A15-AEA9-53AF128C5483}" destId="{47EB1373-9257-4388-98EA-39ECDBD9D4B8}" srcOrd="0" destOrd="0" presId="urn:microsoft.com/office/officeart/2018/2/layout/IconVerticalSolidList"/>
    <dgm:cxn modelId="{2D4433E1-A8B2-4DB6-91C7-B23F75A559E6}" type="presOf" srcId="{197B4E95-CAEC-434B-9202-EAF9DEA1A25E}" destId="{0C822A4B-ADEF-43A6-88D1-EF5385CFA2C8}" srcOrd="0" destOrd="1" presId="urn:microsoft.com/office/officeart/2018/2/layout/IconVerticalSolidList"/>
    <dgm:cxn modelId="{6B45B5EB-2CB0-482B-B60B-E19A749AE5D3}" type="presOf" srcId="{27910985-5149-46B9-8222-C60D25EA2978}" destId="{088444A4-9F5C-4065-969F-5170E45932E0}" srcOrd="0" destOrd="0" presId="urn:microsoft.com/office/officeart/2018/2/layout/IconVerticalSolidList"/>
    <dgm:cxn modelId="{10C093EE-DF5C-43EE-9215-B79E9E66883C}" type="presOf" srcId="{BCB9F5A6-3755-4496-8D34-02898758DDC9}" destId="{088444A4-9F5C-4065-969F-5170E45932E0}" srcOrd="0" destOrd="1" presId="urn:microsoft.com/office/officeart/2018/2/layout/IconVerticalSolidList"/>
    <dgm:cxn modelId="{F27B4EFC-C41B-4F6C-B46D-01CB2F2F0FFE}" srcId="{85356CD4-9D14-4B76-B2A7-E37EED6B5765}" destId="{89DC7327-65FC-4110-A27E-BB0C97433971}" srcOrd="2" destOrd="0" parTransId="{353AF300-520B-4F10-8A43-B56A74AFF22D}" sibTransId="{9216E98C-FBA7-4297-85A6-A8BE23F729FA}"/>
    <dgm:cxn modelId="{57E5F0FF-8FEF-48C8-AD70-21DBC0C775F7}" srcId="{16B82698-6B42-41B3-AE57-5100F1492F5C}" destId="{910B428E-BAFB-4339-BB3F-343035419FA6}" srcOrd="2" destOrd="0" parTransId="{BAD2CE46-8D4E-420E-95C2-69FD959B0493}" sibTransId="{1ED159BA-4033-453C-9F3F-CD1AC325D896}"/>
    <dgm:cxn modelId="{874DB9FA-AD4F-468A-9810-6D7874824C15}" type="presParOf" srcId="{47EB1373-9257-4388-98EA-39ECDBD9D4B8}" destId="{D395ACF3-214C-404D-A5E3-6178A041A8EF}" srcOrd="0" destOrd="0" presId="urn:microsoft.com/office/officeart/2018/2/layout/IconVerticalSolidList"/>
    <dgm:cxn modelId="{955C8331-5235-4499-8134-1D42697AB38E}" type="presParOf" srcId="{D395ACF3-214C-404D-A5E3-6178A041A8EF}" destId="{62F9B5B5-2782-41A2-8C29-055764225D20}" srcOrd="0" destOrd="0" presId="urn:microsoft.com/office/officeart/2018/2/layout/IconVerticalSolidList"/>
    <dgm:cxn modelId="{BF6B74F0-4632-4649-A5ED-C5FC3C9E44C8}" type="presParOf" srcId="{D395ACF3-214C-404D-A5E3-6178A041A8EF}" destId="{3E76B565-D015-4E6B-8DBC-699E4946C259}" srcOrd="1" destOrd="0" presId="urn:microsoft.com/office/officeart/2018/2/layout/IconVerticalSolidList"/>
    <dgm:cxn modelId="{5AC7C804-A41D-41CE-9861-BC9EECE6EA47}" type="presParOf" srcId="{D395ACF3-214C-404D-A5E3-6178A041A8EF}" destId="{B1FE6C15-4EC3-43B4-A363-CB0172D3410D}" srcOrd="2" destOrd="0" presId="urn:microsoft.com/office/officeart/2018/2/layout/IconVerticalSolidList"/>
    <dgm:cxn modelId="{BE6DFC70-8BAA-47AE-9306-8AC53D658161}" type="presParOf" srcId="{D395ACF3-214C-404D-A5E3-6178A041A8EF}" destId="{799B3B46-FE09-4E55-9D61-C47C897761CE}" srcOrd="3" destOrd="0" presId="urn:microsoft.com/office/officeart/2018/2/layout/IconVerticalSolidList"/>
    <dgm:cxn modelId="{FBDCBDC7-70E2-4A0D-8CA0-00487BE257D6}" type="presParOf" srcId="{D395ACF3-214C-404D-A5E3-6178A041A8EF}" destId="{088444A4-9F5C-4065-969F-5170E45932E0}" srcOrd="4" destOrd="0" presId="urn:microsoft.com/office/officeart/2018/2/layout/IconVerticalSolidList"/>
    <dgm:cxn modelId="{E28D7A57-CDEC-408D-9C66-2FCBCEFD15E0}" type="presParOf" srcId="{47EB1373-9257-4388-98EA-39ECDBD9D4B8}" destId="{B61C2247-561A-4C38-98D0-70AD5200063E}" srcOrd="1" destOrd="0" presId="urn:microsoft.com/office/officeart/2018/2/layout/IconVerticalSolidList"/>
    <dgm:cxn modelId="{9F8DB38D-75C5-44EE-9C58-E9CADD6085AA}" type="presParOf" srcId="{47EB1373-9257-4388-98EA-39ECDBD9D4B8}" destId="{22BF9D81-67FE-49F1-BCF6-D472166A6D8B}" srcOrd="2" destOrd="0" presId="urn:microsoft.com/office/officeart/2018/2/layout/IconVerticalSolidList"/>
    <dgm:cxn modelId="{898E4797-5ED5-4857-83AA-46B8F725E82C}" type="presParOf" srcId="{22BF9D81-67FE-49F1-BCF6-D472166A6D8B}" destId="{26926079-30E6-4DFB-83F2-B43CA20E6220}" srcOrd="0" destOrd="0" presId="urn:microsoft.com/office/officeart/2018/2/layout/IconVerticalSolidList"/>
    <dgm:cxn modelId="{3691F149-9B1D-4CBE-983E-86C325AE4D6C}" type="presParOf" srcId="{22BF9D81-67FE-49F1-BCF6-D472166A6D8B}" destId="{40AEB6BF-77C5-42BA-8E1E-2302D1EE426A}" srcOrd="1" destOrd="0" presId="urn:microsoft.com/office/officeart/2018/2/layout/IconVerticalSolidList"/>
    <dgm:cxn modelId="{33052A0B-FF96-4AFE-AEC6-A39251127B96}" type="presParOf" srcId="{22BF9D81-67FE-49F1-BCF6-D472166A6D8B}" destId="{A2F6D43E-4705-4939-BF45-DD1C6F000A26}" srcOrd="2" destOrd="0" presId="urn:microsoft.com/office/officeart/2018/2/layout/IconVerticalSolidList"/>
    <dgm:cxn modelId="{0528EF54-DD50-4910-BD32-FC395EA4967A}" type="presParOf" srcId="{22BF9D81-67FE-49F1-BCF6-D472166A6D8B}" destId="{B1F96E46-B596-4FFB-B6C7-E7D643D05097}" srcOrd="3" destOrd="0" presId="urn:microsoft.com/office/officeart/2018/2/layout/IconVerticalSolidList"/>
    <dgm:cxn modelId="{DD309A65-7840-4D54-B18E-72B8B93C1CB2}" type="presParOf" srcId="{22BF9D81-67FE-49F1-BCF6-D472166A6D8B}" destId="{A427760C-E848-42F8-90E2-BCEAC65FC09A}" srcOrd="4" destOrd="0" presId="urn:microsoft.com/office/officeart/2018/2/layout/IconVerticalSolidList"/>
    <dgm:cxn modelId="{92CA08C7-CBC9-450F-82C9-8691785C94D8}" type="presParOf" srcId="{47EB1373-9257-4388-98EA-39ECDBD9D4B8}" destId="{EF4BB179-B641-4668-A08E-0BEFAAAEA1AE}" srcOrd="3" destOrd="0" presId="urn:microsoft.com/office/officeart/2018/2/layout/IconVerticalSolidList"/>
    <dgm:cxn modelId="{4572C56E-9377-42C8-A8A9-46F17BC0C285}" type="presParOf" srcId="{47EB1373-9257-4388-98EA-39ECDBD9D4B8}" destId="{12787E13-8104-4E54-BED5-562CD97F2283}" srcOrd="4" destOrd="0" presId="urn:microsoft.com/office/officeart/2018/2/layout/IconVerticalSolidList"/>
    <dgm:cxn modelId="{BE5445EB-5414-49E7-A2C1-662B4F19737F}" type="presParOf" srcId="{12787E13-8104-4E54-BED5-562CD97F2283}" destId="{8ACE5D8B-2087-4758-AAEF-878958AAACD1}" srcOrd="0" destOrd="0" presId="urn:microsoft.com/office/officeart/2018/2/layout/IconVerticalSolidList"/>
    <dgm:cxn modelId="{1CF391CB-D67F-4FF6-B277-DAB4F570AB78}" type="presParOf" srcId="{12787E13-8104-4E54-BED5-562CD97F2283}" destId="{F6D8AEE2-A12B-4A94-A514-457A32C0982E}" srcOrd="1" destOrd="0" presId="urn:microsoft.com/office/officeart/2018/2/layout/IconVerticalSolidList"/>
    <dgm:cxn modelId="{FE08FEFA-8E28-4CD2-92D2-41AD862C26AC}" type="presParOf" srcId="{12787E13-8104-4E54-BED5-562CD97F2283}" destId="{D2A016FF-E43D-4A5B-B9AE-A96D703E4016}" srcOrd="2" destOrd="0" presId="urn:microsoft.com/office/officeart/2018/2/layout/IconVerticalSolidList"/>
    <dgm:cxn modelId="{A7DD8510-6CCF-4D27-A862-3D9A64807D7B}" type="presParOf" srcId="{12787E13-8104-4E54-BED5-562CD97F2283}" destId="{9E740631-0666-4AF2-B9AB-473B4C226F13}" srcOrd="3" destOrd="0" presId="urn:microsoft.com/office/officeart/2018/2/layout/IconVerticalSolidList"/>
    <dgm:cxn modelId="{92FA50E0-DF95-4A45-96EB-F1F653C178AF}" type="presParOf" srcId="{12787E13-8104-4E54-BED5-562CD97F2283}" destId="{0C822A4B-ADEF-43A6-88D1-EF5385CFA2C8}" srcOrd="4" destOrd="0" presId="urn:microsoft.com/office/officeart/2018/2/layout/IconVerticalSolidList"/>
    <dgm:cxn modelId="{AD0A9CE1-3D99-4F14-9403-6C46006A23B9}" type="presParOf" srcId="{47EB1373-9257-4388-98EA-39ECDBD9D4B8}" destId="{36917B14-1D98-4FD1-92DF-526712DAD3A2}" srcOrd="5" destOrd="0" presId="urn:microsoft.com/office/officeart/2018/2/layout/IconVerticalSolidList"/>
    <dgm:cxn modelId="{9C2928DC-BD0A-41AE-A556-E68460CD03FF}" type="presParOf" srcId="{47EB1373-9257-4388-98EA-39ECDBD9D4B8}" destId="{6C7D5063-20C6-44F0-B863-3A7B180418D7}" srcOrd="6" destOrd="0" presId="urn:microsoft.com/office/officeart/2018/2/layout/IconVerticalSolidList"/>
    <dgm:cxn modelId="{6B476C28-F611-4FA5-A590-AE1C95DBEB34}" type="presParOf" srcId="{6C7D5063-20C6-44F0-B863-3A7B180418D7}" destId="{0C82FA0E-6DA3-478E-9346-AE8D8445B3BF}" srcOrd="0" destOrd="0" presId="urn:microsoft.com/office/officeart/2018/2/layout/IconVerticalSolidList"/>
    <dgm:cxn modelId="{F70EC782-7205-4140-AC14-E007F826C196}" type="presParOf" srcId="{6C7D5063-20C6-44F0-B863-3A7B180418D7}" destId="{E29775E1-704F-4402-9ECF-7A563F97252E}" srcOrd="1" destOrd="0" presId="urn:microsoft.com/office/officeart/2018/2/layout/IconVerticalSolidList"/>
    <dgm:cxn modelId="{F8D2477D-D7FA-4950-87A5-FB7826599CC5}" type="presParOf" srcId="{6C7D5063-20C6-44F0-B863-3A7B180418D7}" destId="{33AF7D35-EAA6-49BE-A8D6-2E6B4BB8A21C}" srcOrd="2" destOrd="0" presId="urn:microsoft.com/office/officeart/2018/2/layout/IconVerticalSolidList"/>
    <dgm:cxn modelId="{B510119A-30F0-452E-AB17-659809E54381}" type="presParOf" srcId="{6C7D5063-20C6-44F0-B863-3A7B180418D7}" destId="{0D863905-23AA-45EC-8773-67F67922E322}" srcOrd="3" destOrd="0" presId="urn:microsoft.com/office/officeart/2018/2/layout/IconVerticalSolidList"/>
    <dgm:cxn modelId="{3BB5B947-EB3D-48CF-8C0E-702199D026F9}" type="presParOf" srcId="{6C7D5063-20C6-44F0-B863-3A7B180418D7}" destId="{4897FA04-395A-4ADE-B352-30744581A12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D99B33-19C2-4DF8-BD74-1C9F000BE235}"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ACDE8FCF-056F-454E-8814-AE77C26FE344}">
      <dgm:prSet/>
      <dgm:spPr/>
      <dgm:t>
        <a:bodyPr/>
        <a:lstStyle/>
        <a:p>
          <a:r>
            <a:rPr lang="en-GB" b="1" dirty="0"/>
            <a:t>Current Reality (What Works Today):</a:t>
          </a:r>
          <a:endParaRPr lang="en-US" dirty="0"/>
        </a:p>
      </dgm:t>
    </dgm:pt>
    <dgm:pt modelId="{DE1800C1-5439-4E67-860B-1775BCBC059E}" type="parTrans" cxnId="{4CBA33BB-EB82-403D-A672-3B4A3111198F}">
      <dgm:prSet/>
      <dgm:spPr/>
      <dgm:t>
        <a:bodyPr/>
        <a:lstStyle/>
        <a:p>
          <a:endParaRPr lang="en-US"/>
        </a:p>
      </dgm:t>
    </dgm:pt>
    <dgm:pt modelId="{2F244E09-AA66-4660-B840-7BA4292815C4}" type="sibTrans" cxnId="{4CBA33BB-EB82-403D-A672-3B4A3111198F}">
      <dgm:prSet/>
      <dgm:spPr/>
      <dgm:t>
        <a:bodyPr/>
        <a:lstStyle/>
        <a:p>
          <a:endParaRPr lang="en-US"/>
        </a:p>
      </dgm:t>
    </dgm:pt>
    <dgm:pt modelId="{F6111AE7-88DD-4C25-A5AB-0654AEECD416}">
      <dgm:prSet custT="1"/>
      <dgm:spPr/>
      <dgm:t>
        <a:bodyPr/>
        <a:lstStyle/>
        <a:p>
          <a:r>
            <a:rPr lang="en-GB" sz="1300" b="1" dirty="0"/>
            <a:t>Document analysis:</a:t>
          </a:r>
          <a:r>
            <a:rPr lang="en-GB" sz="1300" dirty="0"/>
            <a:t> Extract data from PDFs, drawings, specs</a:t>
          </a:r>
          <a:endParaRPr lang="en-US" sz="1300" dirty="0"/>
        </a:p>
      </dgm:t>
    </dgm:pt>
    <dgm:pt modelId="{17457001-AF76-42A6-864E-34930D281487}" type="parTrans" cxnId="{540A1F76-27A1-4A20-A1CF-2948EBD2339F}">
      <dgm:prSet/>
      <dgm:spPr/>
      <dgm:t>
        <a:bodyPr/>
        <a:lstStyle/>
        <a:p>
          <a:endParaRPr lang="en-US"/>
        </a:p>
      </dgm:t>
    </dgm:pt>
    <dgm:pt modelId="{8ADF35A3-5236-41A9-B6BC-B0027CDFD494}" type="sibTrans" cxnId="{540A1F76-27A1-4A20-A1CF-2948EBD2339F}">
      <dgm:prSet/>
      <dgm:spPr/>
      <dgm:t>
        <a:bodyPr/>
        <a:lstStyle/>
        <a:p>
          <a:endParaRPr lang="en-US"/>
        </a:p>
      </dgm:t>
    </dgm:pt>
    <dgm:pt modelId="{6C8B0AD3-A6C5-414E-B09F-5455F714B9DA}">
      <dgm:prSet custT="1"/>
      <dgm:spPr/>
      <dgm:t>
        <a:bodyPr/>
        <a:lstStyle/>
        <a:p>
          <a:r>
            <a:rPr lang="en-GB" sz="1300" b="1" dirty="0"/>
            <a:t>Image recognition:</a:t>
          </a:r>
          <a:r>
            <a:rPr lang="en-GB" sz="1300" dirty="0"/>
            <a:t> Identify defects, track progress from photos</a:t>
          </a:r>
          <a:endParaRPr lang="en-US" sz="1300" dirty="0"/>
        </a:p>
      </dgm:t>
    </dgm:pt>
    <dgm:pt modelId="{A2288684-3E85-473B-AC38-FF0F216BA447}" type="parTrans" cxnId="{5EE9750E-135B-4B05-9F3A-CD78F794ABFC}">
      <dgm:prSet/>
      <dgm:spPr/>
      <dgm:t>
        <a:bodyPr/>
        <a:lstStyle/>
        <a:p>
          <a:endParaRPr lang="en-US"/>
        </a:p>
      </dgm:t>
    </dgm:pt>
    <dgm:pt modelId="{B13D28D1-F746-4E3A-8A93-86D2DB106E32}" type="sibTrans" cxnId="{5EE9750E-135B-4B05-9F3A-CD78F794ABFC}">
      <dgm:prSet/>
      <dgm:spPr/>
      <dgm:t>
        <a:bodyPr/>
        <a:lstStyle/>
        <a:p>
          <a:endParaRPr lang="en-US"/>
        </a:p>
      </dgm:t>
    </dgm:pt>
    <dgm:pt modelId="{8F618B85-ABE0-4584-9426-D6086C77598E}">
      <dgm:prSet custT="1"/>
      <dgm:spPr/>
      <dgm:t>
        <a:bodyPr/>
        <a:lstStyle/>
        <a:p>
          <a:r>
            <a:rPr lang="en-GB" sz="1300" b="1" dirty="0"/>
            <a:t>Predictive analytics:</a:t>
          </a:r>
          <a:r>
            <a:rPr lang="en-GB" sz="1300" dirty="0"/>
            <a:t> Forecast costs, schedules, risks (as we discussed)</a:t>
          </a:r>
          <a:endParaRPr lang="en-US" sz="1300" dirty="0"/>
        </a:p>
      </dgm:t>
    </dgm:pt>
    <dgm:pt modelId="{DA6CC31A-FEC6-4961-BC2C-96121EA91340}" type="parTrans" cxnId="{BCB4D01A-6034-4056-867B-FC8DA68386A9}">
      <dgm:prSet/>
      <dgm:spPr/>
      <dgm:t>
        <a:bodyPr/>
        <a:lstStyle/>
        <a:p>
          <a:endParaRPr lang="en-US"/>
        </a:p>
      </dgm:t>
    </dgm:pt>
    <dgm:pt modelId="{8DC64845-9527-4DE4-8ACE-2402E60A41D9}" type="sibTrans" cxnId="{BCB4D01A-6034-4056-867B-FC8DA68386A9}">
      <dgm:prSet/>
      <dgm:spPr/>
      <dgm:t>
        <a:bodyPr/>
        <a:lstStyle/>
        <a:p>
          <a:endParaRPr lang="en-US"/>
        </a:p>
      </dgm:t>
    </dgm:pt>
    <dgm:pt modelId="{3909E5EE-A5FF-456D-A21D-42EA921EC5EF}">
      <dgm:prSet custT="1"/>
      <dgm:spPr/>
      <dgm:t>
        <a:bodyPr/>
        <a:lstStyle/>
        <a:p>
          <a:r>
            <a:rPr lang="en-GB" sz="1300" b="1"/>
            <a:t>Natural language processing:</a:t>
          </a:r>
          <a:r>
            <a:rPr lang="en-GB" sz="1300"/>
            <a:t> Understand and generate text</a:t>
          </a:r>
          <a:endParaRPr lang="en-US" sz="1300"/>
        </a:p>
      </dgm:t>
    </dgm:pt>
    <dgm:pt modelId="{98FDD58C-1BF7-4F9E-B0CF-6CB9E7E85C10}" type="parTrans" cxnId="{32082144-5A66-4B32-AE5A-18DFD78A60F8}">
      <dgm:prSet/>
      <dgm:spPr/>
      <dgm:t>
        <a:bodyPr/>
        <a:lstStyle/>
        <a:p>
          <a:endParaRPr lang="en-US"/>
        </a:p>
      </dgm:t>
    </dgm:pt>
    <dgm:pt modelId="{4996A4BE-28FE-478A-92E1-B2A28AAB9516}" type="sibTrans" cxnId="{32082144-5A66-4B32-AE5A-18DFD78A60F8}">
      <dgm:prSet/>
      <dgm:spPr/>
      <dgm:t>
        <a:bodyPr/>
        <a:lstStyle/>
        <a:p>
          <a:endParaRPr lang="en-US"/>
        </a:p>
      </dgm:t>
    </dgm:pt>
    <dgm:pt modelId="{59926223-338B-41AB-B778-9A2D12FFE6D7}">
      <dgm:prSet custT="1"/>
      <dgm:spPr/>
      <dgm:t>
        <a:bodyPr/>
        <a:lstStyle/>
        <a:p>
          <a:r>
            <a:rPr lang="en-GB" sz="1300" b="1" dirty="0"/>
            <a:t>Pattern recognition:</a:t>
          </a:r>
          <a:r>
            <a:rPr lang="en-GB" sz="1300" dirty="0"/>
            <a:t> Detect anomalies in data</a:t>
          </a:r>
          <a:endParaRPr lang="en-US" sz="1300" dirty="0"/>
        </a:p>
      </dgm:t>
    </dgm:pt>
    <dgm:pt modelId="{4E353D75-13F3-44BF-85D9-5EF4BEDDEF65}" type="parTrans" cxnId="{EB4C7A67-AA91-4099-A8F3-659AFBF3D0E1}">
      <dgm:prSet/>
      <dgm:spPr/>
      <dgm:t>
        <a:bodyPr/>
        <a:lstStyle/>
        <a:p>
          <a:endParaRPr lang="en-US"/>
        </a:p>
      </dgm:t>
    </dgm:pt>
    <dgm:pt modelId="{818EB22D-4B49-4DC5-8F11-5A29A3FC9BDE}" type="sibTrans" cxnId="{EB4C7A67-AA91-4099-A8F3-659AFBF3D0E1}">
      <dgm:prSet/>
      <dgm:spPr/>
      <dgm:t>
        <a:bodyPr/>
        <a:lstStyle/>
        <a:p>
          <a:endParaRPr lang="en-US"/>
        </a:p>
      </dgm:t>
    </dgm:pt>
    <dgm:pt modelId="{03C83E9F-5C5D-4FE7-A6AC-AF32D24E663A}">
      <dgm:prSet/>
      <dgm:spPr/>
      <dgm:t>
        <a:bodyPr/>
        <a:lstStyle/>
        <a:p>
          <a:r>
            <a:rPr lang="en-GB" b="1" dirty="0"/>
            <a:t>Emerging Applications (Maturing Now):</a:t>
          </a:r>
          <a:endParaRPr lang="en-US" dirty="0"/>
        </a:p>
      </dgm:t>
    </dgm:pt>
    <dgm:pt modelId="{52AD3FDA-8F10-4D5C-9504-8740DB9E8DC7}" type="parTrans" cxnId="{A8FAC0F7-9B6F-4027-8D96-D40AD29A81A3}">
      <dgm:prSet/>
      <dgm:spPr/>
      <dgm:t>
        <a:bodyPr/>
        <a:lstStyle/>
        <a:p>
          <a:endParaRPr lang="en-US"/>
        </a:p>
      </dgm:t>
    </dgm:pt>
    <dgm:pt modelId="{17AD0B25-2575-495F-8A07-5B0E207300A9}" type="sibTrans" cxnId="{A8FAC0F7-9B6F-4027-8D96-D40AD29A81A3}">
      <dgm:prSet/>
      <dgm:spPr/>
      <dgm:t>
        <a:bodyPr/>
        <a:lstStyle/>
        <a:p>
          <a:endParaRPr lang="en-US"/>
        </a:p>
      </dgm:t>
    </dgm:pt>
    <dgm:pt modelId="{DC57B1DB-5AC2-408A-A376-3B948716C361}">
      <dgm:prSet custT="1"/>
      <dgm:spPr/>
      <dgm:t>
        <a:bodyPr/>
        <a:lstStyle/>
        <a:p>
          <a:pPr marL="11113" indent="0">
            <a:tabLst>
              <a:tab pos="1233488" algn="l"/>
              <a:tab pos="1455738" algn="l"/>
            </a:tabLst>
          </a:pPr>
          <a:r>
            <a:rPr lang="en-GB" sz="1300" b="1" dirty="0"/>
            <a:t>Generative design:</a:t>
          </a:r>
          <a:r>
            <a:rPr lang="en-GB" sz="1300" dirty="0"/>
            <a:t> AI suggests design alternatives</a:t>
          </a:r>
          <a:endParaRPr lang="en-US" sz="1300" dirty="0"/>
        </a:p>
      </dgm:t>
    </dgm:pt>
    <dgm:pt modelId="{0808D182-DA69-4389-ACB3-3AED613650A1}" type="parTrans" cxnId="{4E11CF8D-124F-4C48-9BEB-D04934B2277C}">
      <dgm:prSet/>
      <dgm:spPr/>
      <dgm:t>
        <a:bodyPr/>
        <a:lstStyle/>
        <a:p>
          <a:endParaRPr lang="en-US"/>
        </a:p>
      </dgm:t>
    </dgm:pt>
    <dgm:pt modelId="{B7BDBEB6-5A89-4B76-8CF0-905DF7D612FD}" type="sibTrans" cxnId="{4E11CF8D-124F-4C48-9BEB-D04934B2277C}">
      <dgm:prSet/>
      <dgm:spPr/>
      <dgm:t>
        <a:bodyPr/>
        <a:lstStyle/>
        <a:p>
          <a:endParaRPr lang="en-US"/>
        </a:p>
      </dgm:t>
    </dgm:pt>
    <dgm:pt modelId="{649B1D6C-9A47-4261-BBF8-B72610732E7A}">
      <dgm:prSet custT="1"/>
      <dgm:spPr/>
      <dgm:t>
        <a:bodyPr/>
        <a:lstStyle/>
        <a:p>
          <a:pPr marL="11113" indent="0">
            <a:tabLst>
              <a:tab pos="1233488" algn="l"/>
              <a:tab pos="1455738" algn="l"/>
            </a:tabLst>
          </a:pPr>
          <a:r>
            <a:rPr lang="en-GB" sz="1300" b="1" dirty="0"/>
            <a:t>Automated quantity take-off:</a:t>
          </a:r>
          <a:r>
            <a:rPr lang="en-GB" sz="1300" dirty="0"/>
            <a:t> Computer vision measuring drawings</a:t>
          </a:r>
          <a:endParaRPr lang="en-US" sz="1300" dirty="0"/>
        </a:p>
      </dgm:t>
    </dgm:pt>
    <dgm:pt modelId="{F0B870FD-B93C-4B82-9EF7-5573EFAE3FE8}" type="parTrans" cxnId="{D00CD798-7F4A-43D7-9471-BE9048BF5A98}">
      <dgm:prSet/>
      <dgm:spPr/>
      <dgm:t>
        <a:bodyPr/>
        <a:lstStyle/>
        <a:p>
          <a:endParaRPr lang="en-US"/>
        </a:p>
      </dgm:t>
    </dgm:pt>
    <dgm:pt modelId="{CACEAAD6-1DAF-46B6-967A-798428EF2746}" type="sibTrans" cxnId="{D00CD798-7F4A-43D7-9471-BE9048BF5A98}">
      <dgm:prSet/>
      <dgm:spPr/>
      <dgm:t>
        <a:bodyPr/>
        <a:lstStyle/>
        <a:p>
          <a:endParaRPr lang="en-US"/>
        </a:p>
      </dgm:t>
    </dgm:pt>
    <dgm:pt modelId="{F56BDCFD-8B00-4B1B-8D6C-ADED8CCF3458}">
      <dgm:prSet custT="1"/>
      <dgm:spPr/>
      <dgm:t>
        <a:bodyPr/>
        <a:lstStyle/>
        <a:p>
          <a:pPr marL="11113" indent="0">
            <a:tabLst>
              <a:tab pos="1233488" algn="l"/>
              <a:tab pos="1455738" algn="l"/>
            </a:tabLst>
          </a:pPr>
          <a:r>
            <a:rPr lang="en-GB" sz="1300" b="1" dirty="0"/>
            <a:t>Chatbots for specifications:</a:t>
          </a:r>
          <a:r>
            <a:rPr lang="en-GB" sz="1300" dirty="0"/>
            <a:t> Query project documents conversationally</a:t>
          </a:r>
          <a:endParaRPr lang="en-US" sz="1300" dirty="0"/>
        </a:p>
      </dgm:t>
    </dgm:pt>
    <dgm:pt modelId="{5CAA6804-548C-4CBD-8E49-76A01B13F06E}" type="parTrans" cxnId="{9D5C3043-EE6A-4743-AFBB-8741C4D12294}">
      <dgm:prSet/>
      <dgm:spPr/>
      <dgm:t>
        <a:bodyPr/>
        <a:lstStyle/>
        <a:p>
          <a:endParaRPr lang="en-US"/>
        </a:p>
      </dgm:t>
    </dgm:pt>
    <dgm:pt modelId="{A4DB2030-C06F-4B45-BE23-FE79D4485EC3}" type="sibTrans" cxnId="{9D5C3043-EE6A-4743-AFBB-8741C4D12294}">
      <dgm:prSet/>
      <dgm:spPr/>
      <dgm:t>
        <a:bodyPr/>
        <a:lstStyle/>
        <a:p>
          <a:endParaRPr lang="en-US"/>
        </a:p>
      </dgm:t>
    </dgm:pt>
    <dgm:pt modelId="{2FA33BB0-227E-41B4-A642-10F40E07C88B}">
      <dgm:prSet custT="1"/>
      <dgm:spPr/>
      <dgm:t>
        <a:bodyPr/>
        <a:lstStyle/>
        <a:p>
          <a:pPr marL="11113" indent="0">
            <a:tabLst>
              <a:tab pos="1233488" algn="l"/>
              <a:tab pos="1455738" algn="l"/>
            </a:tabLst>
          </a:pPr>
          <a:r>
            <a:rPr lang="en-GB" sz="1300" b="1" dirty="0"/>
            <a:t>Optimization:</a:t>
          </a:r>
          <a:r>
            <a:rPr lang="en-GB" sz="1300" dirty="0"/>
            <a:t> Best sequencing, resource allocation</a:t>
          </a:r>
          <a:endParaRPr lang="en-US" sz="1300" dirty="0"/>
        </a:p>
      </dgm:t>
    </dgm:pt>
    <dgm:pt modelId="{795431EA-8748-418F-B5D1-65CA1304CC13}" type="parTrans" cxnId="{8443827C-83F4-42BC-B99B-6FF06CBF015A}">
      <dgm:prSet/>
      <dgm:spPr/>
      <dgm:t>
        <a:bodyPr/>
        <a:lstStyle/>
        <a:p>
          <a:endParaRPr lang="en-US"/>
        </a:p>
      </dgm:t>
    </dgm:pt>
    <dgm:pt modelId="{69ABC0D7-CC25-4F23-AB8A-2467A169ACF9}" type="sibTrans" cxnId="{8443827C-83F4-42BC-B99B-6FF06CBF015A}">
      <dgm:prSet/>
      <dgm:spPr/>
      <dgm:t>
        <a:bodyPr/>
        <a:lstStyle/>
        <a:p>
          <a:endParaRPr lang="en-US"/>
        </a:p>
      </dgm:t>
    </dgm:pt>
    <dgm:pt modelId="{7B3043DC-625D-431B-9E4F-6FE5803810BD}">
      <dgm:prSet custT="1"/>
      <dgm:spPr/>
      <dgm:t>
        <a:bodyPr/>
        <a:lstStyle/>
        <a:p>
          <a:pPr marL="11113" indent="0">
            <a:tabLst>
              <a:tab pos="1233488" algn="l"/>
              <a:tab pos="1455738" algn="l"/>
            </a:tabLst>
          </a:pPr>
          <a:r>
            <a:rPr lang="en-GB" sz="1300" b="1" dirty="0"/>
            <a:t>Risk prediction:</a:t>
          </a:r>
          <a:r>
            <a:rPr lang="en-GB" sz="1300" dirty="0"/>
            <a:t> Early warning systems</a:t>
          </a:r>
          <a:endParaRPr lang="en-US" sz="1300" dirty="0"/>
        </a:p>
      </dgm:t>
    </dgm:pt>
    <dgm:pt modelId="{71C74665-9AF7-4713-97A0-386C7C563009}" type="parTrans" cxnId="{811487C7-965D-42C4-A3C1-7DAFEB655241}">
      <dgm:prSet/>
      <dgm:spPr/>
      <dgm:t>
        <a:bodyPr/>
        <a:lstStyle/>
        <a:p>
          <a:endParaRPr lang="en-US"/>
        </a:p>
      </dgm:t>
    </dgm:pt>
    <dgm:pt modelId="{24917DAF-72FB-4ACF-9D01-B6CFB5C76265}" type="sibTrans" cxnId="{811487C7-965D-42C4-A3C1-7DAFEB655241}">
      <dgm:prSet/>
      <dgm:spPr/>
      <dgm:t>
        <a:bodyPr/>
        <a:lstStyle/>
        <a:p>
          <a:endParaRPr lang="en-US"/>
        </a:p>
      </dgm:t>
    </dgm:pt>
    <dgm:pt modelId="{09BE9FFA-30CF-4B84-A34C-A45C89C96ED6}">
      <dgm:prSet/>
      <dgm:spPr/>
      <dgm:t>
        <a:bodyPr/>
        <a:lstStyle/>
        <a:p>
          <a:r>
            <a:rPr lang="en-GB" b="1"/>
            <a:t>Future Potential (3-5 Years):</a:t>
          </a:r>
          <a:endParaRPr lang="en-US"/>
        </a:p>
      </dgm:t>
    </dgm:pt>
    <dgm:pt modelId="{FAACC6A4-E2AA-47C0-A595-45D5F976EA67}" type="parTrans" cxnId="{4344885F-160A-4484-9CA8-145D22551B7D}">
      <dgm:prSet/>
      <dgm:spPr/>
      <dgm:t>
        <a:bodyPr/>
        <a:lstStyle/>
        <a:p>
          <a:endParaRPr lang="en-US"/>
        </a:p>
      </dgm:t>
    </dgm:pt>
    <dgm:pt modelId="{1EEC2CBA-3367-4DF4-82CB-B657DAD121B7}" type="sibTrans" cxnId="{4344885F-160A-4484-9CA8-145D22551B7D}">
      <dgm:prSet/>
      <dgm:spPr/>
      <dgm:t>
        <a:bodyPr/>
        <a:lstStyle/>
        <a:p>
          <a:endParaRPr lang="en-US"/>
        </a:p>
      </dgm:t>
    </dgm:pt>
    <dgm:pt modelId="{F501BAB4-C732-46C1-826D-989BA89BD50A}">
      <dgm:prSet/>
      <dgm:spPr/>
      <dgm:t>
        <a:bodyPr/>
        <a:lstStyle/>
        <a:p>
          <a:r>
            <a:rPr lang="en-GB" b="1" dirty="0"/>
            <a:t>Fully automated estimating:</a:t>
          </a:r>
          <a:r>
            <a:rPr lang="en-GB" dirty="0"/>
            <a:t> AI generates complete estimates</a:t>
          </a:r>
          <a:endParaRPr lang="en-US" dirty="0"/>
        </a:p>
      </dgm:t>
    </dgm:pt>
    <dgm:pt modelId="{E941C06F-C8EA-4741-92E6-C1067FABFC77}" type="parTrans" cxnId="{4D0FC411-052A-4BFB-A158-C3F555D19D40}">
      <dgm:prSet/>
      <dgm:spPr/>
      <dgm:t>
        <a:bodyPr/>
        <a:lstStyle/>
        <a:p>
          <a:endParaRPr lang="en-US"/>
        </a:p>
      </dgm:t>
    </dgm:pt>
    <dgm:pt modelId="{6CBA4368-9676-4F89-8D0F-A8E705A8AD17}" type="sibTrans" cxnId="{4D0FC411-052A-4BFB-A158-C3F555D19D40}">
      <dgm:prSet/>
      <dgm:spPr/>
      <dgm:t>
        <a:bodyPr/>
        <a:lstStyle/>
        <a:p>
          <a:endParaRPr lang="en-US"/>
        </a:p>
      </dgm:t>
    </dgm:pt>
    <dgm:pt modelId="{1E3C4A31-15FD-4441-9920-4FFF270272A6}">
      <dgm:prSet/>
      <dgm:spPr/>
      <dgm:t>
        <a:bodyPr/>
        <a:lstStyle/>
        <a:p>
          <a:r>
            <a:rPr lang="en-GB" b="1" dirty="0"/>
            <a:t>Real-time cost tracking:</a:t>
          </a:r>
          <a:r>
            <a:rPr lang="en-GB" dirty="0"/>
            <a:t> IoT + AI for live cost management</a:t>
          </a:r>
          <a:endParaRPr lang="en-US" dirty="0"/>
        </a:p>
      </dgm:t>
    </dgm:pt>
    <dgm:pt modelId="{7F6E9F3F-0B20-4681-BDDF-E8CD6E8E836E}" type="parTrans" cxnId="{68DE0F4A-8120-4530-B31B-91EFE3423737}">
      <dgm:prSet/>
      <dgm:spPr/>
      <dgm:t>
        <a:bodyPr/>
        <a:lstStyle/>
        <a:p>
          <a:endParaRPr lang="en-US"/>
        </a:p>
      </dgm:t>
    </dgm:pt>
    <dgm:pt modelId="{3DF3FC46-DC3D-4D1B-9817-10A86BF157B6}" type="sibTrans" cxnId="{68DE0F4A-8120-4530-B31B-91EFE3423737}">
      <dgm:prSet/>
      <dgm:spPr/>
      <dgm:t>
        <a:bodyPr/>
        <a:lstStyle/>
        <a:p>
          <a:endParaRPr lang="en-US"/>
        </a:p>
      </dgm:t>
    </dgm:pt>
    <dgm:pt modelId="{2400A66E-1F94-4FFC-8199-4841A14031DE}">
      <dgm:prSet/>
      <dgm:spPr/>
      <dgm:t>
        <a:bodyPr/>
        <a:lstStyle/>
        <a:p>
          <a:r>
            <a:rPr lang="en-GB" b="1"/>
            <a:t>Autonomous site monitoring:</a:t>
          </a:r>
          <a:r>
            <a:rPr lang="en-GB"/>
            <a:t> Drones + AI for progress tracking</a:t>
          </a:r>
          <a:endParaRPr lang="en-US"/>
        </a:p>
      </dgm:t>
    </dgm:pt>
    <dgm:pt modelId="{C76BA516-D372-44E3-9281-C4CE7B3ABFFF}" type="parTrans" cxnId="{1A8C38E1-079C-47E7-94AC-2749ED35AF80}">
      <dgm:prSet/>
      <dgm:spPr/>
      <dgm:t>
        <a:bodyPr/>
        <a:lstStyle/>
        <a:p>
          <a:endParaRPr lang="en-US"/>
        </a:p>
      </dgm:t>
    </dgm:pt>
    <dgm:pt modelId="{BA9FCA49-4AC5-4D78-A066-0C8991F71965}" type="sibTrans" cxnId="{1A8C38E1-079C-47E7-94AC-2749ED35AF80}">
      <dgm:prSet/>
      <dgm:spPr/>
      <dgm:t>
        <a:bodyPr/>
        <a:lstStyle/>
        <a:p>
          <a:endParaRPr lang="en-US"/>
        </a:p>
      </dgm:t>
    </dgm:pt>
    <dgm:pt modelId="{16B1838C-D0D5-48AE-A551-9480B4004997}">
      <dgm:prSet/>
      <dgm:spPr/>
      <dgm:t>
        <a:bodyPr/>
        <a:lstStyle/>
        <a:p>
          <a:r>
            <a:rPr lang="en-GB" b="1"/>
            <a:t>Integrated project intelligence:</a:t>
          </a:r>
          <a:r>
            <a:rPr lang="en-GB"/>
            <a:t> All data sources connected and analyzed</a:t>
          </a:r>
          <a:endParaRPr lang="en-US"/>
        </a:p>
      </dgm:t>
    </dgm:pt>
    <dgm:pt modelId="{BAFA9C8D-3479-447B-9380-7A5560507C8D}" type="parTrans" cxnId="{DBB7ABB8-B533-48EF-8ADF-A1B09CF1C0E6}">
      <dgm:prSet/>
      <dgm:spPr/>
      <dgm:t>
        <a:bodyPr/>
        <a:lstStyle/>
        <a:p>
          <a:endParaRPr lang="en-US"/>
        </a:p>
      </dgm:t>
    </dgm:pt>
    <dgm:pt modelId="{66F4456C-5F7E-403A-B94A-E220389B827B}" type="sibTrans" cxnId="{DBB7ABB8-B533-48EF-8ADF-A1B09CF1C0E6}">
      <dgm:prSet/>
      <dgm:spPr/>
      <dgm:t>
        <a:bodyPr/>
        <a:lstStyle/>
        <a:p>
          <a:endParaRPr lang="en-US"/>
        </a:p>
      </dgm:t>
    </dgm:pt>
    <dgm:pt modelId="{4E9F1D5D-BFAD-C946-BFC2-36D77EA3F898}" type="pres">
      <dgm:prSet presAssocID="{0BD99B33-19C2-4DF8-BD74-1C9F000BE235}" presName="theList" presStyleCnt="0">
        <dgm:presLayoutVars>
          <dgm:dir/>
          <dgm:animLvl val="lvl"/>
          <dgm:resizeHandles val="exact"/>
        </dgm:presLayoutVars>
      </dgm:prSet>
      <dgm:spPr/>
    </dgm:pt>
    <dgm:pt modelId="{B17DABAD-B22B-D644-8922-DBDB511EEED0}" type="pres">
      <dgm:prSet presAssocID="{ACDE8FCF-056F-454E-8814-AE77C26FE344}" presName="compNode" presStyleCnt="0"/>
      <dgm:spPr/>
    </dgm:pt>
    <dgm:pt modelId="{3B3EE5C4-FC37-A74D-8226-820A924AB1D6}" type="pres">
      <dgm:prSet presAssocID="{ACDE8FCF-056F-454E-8814-AE77C26FE344}" presName="noGeometry" presStyleCnt="0"/>
      <dgm:spPr/>
    </dgm:pt>
    <dgm:pt modelId="{26708ACF-E131-184B-828D-16F1E42B5EC3}" type="pres">
      <dgm:prSet presAssocID="{ACDE8FCF-056F-454E-8814-AE77C26FE344}" presName="childTextVisible" presStyleLbl="bgAccFollowNode1" presStyleIdx="0" presStyleCnt="3" custScaleX="146395" custScaleY="172831">
        <dgm:presLayoutVars>
          <dgm:bulletEnabled val="1"/>
        </dgm:presLayoutVars>
      </dgm:prSet>
      <dgm:spPr/>
    </dgm:pt>
    <dgm:pt modelId="{C3CB1087-1534-4547-9F84-AD797C5100AB}" type="pres">
      <dgm:prSet presAssocID="{ACDE8FCF-056F-454E-8814-AE77C26FE344}" presName="childTextHidden" presStyleLbl="bgAccFollowNode1" presStyleIdx="0" presStyleCnt="3"/>
      <dgm:spPr/>
    </dgm:pt>
    <dgm:pt modelId="{34A4C92B-83E9-7941-96A0-7C1082035972}" type="pres">
      <dgm:prSet presAssocID="{ACDE8FCF-056F-454E-8814-AE77C26FE344}" presName="parentText" presStyleLbl="node1" presStyleIdx="0" presStyleCnt="3" custLinFactNeighborX="-11382" custLinFactNeighborY="1305">
        <dgm:presLayoutVars>
          <dgm:chMax val="1"/>
          <dgm:bulletEnabled val="1"/>
        </dgm:presLayoutVars>
      </dgm:prSet>
      <dgm:spPr/>
    </dgm:pt>
    <dgm:pt modelId="{AFF0FAEF-7848-0746-966F-A0303DD01DA0}" type="pres">
      <dgm:prSet presAssocID="{ACDE8FCF-056F-454E-8814-AE77C26FE344}" presName="aSpace" presStyleCnt="0"/>
      <dgm:spPr/>
    </dgm:pt>
    <dgm:pt modelId="{F5D16AE5-2297-4A4C-8667-21460E1FE156}" type="pres">
      <dgm:prSet presAssocID="{03C83E9F-5C5D-4FE7-A6AC-AF32D24E663A}" presName="compNode" presStyleCnt="0"/>
      <dgm:spPr/>
    </dgm:pt>
    <dgm:pt modelId="{2D978A1B-CEF8-FC4E-BD96-E649823C4D53}" type="pres">
      <dgm:prSet presAssocID="{03C83E9F-5C5D-4FE7-A6AC-AF32D24E663A}" presName="noGeometry" presStyleCnt="0"/>
      <dgm:spPr/>
    </dgm:pt>
    <dgm:pt modelId="{5FB188DE-53D3-5C49-B6A4-112BF75F7B70}" type="pres">
      <dgm:prSet presAssocID="{03C83E9F-5C5D-4FE7-A6AC-AF32D24E663A}" presName="childTextVisible" presStyleLbl="bgAccFollowNode1" presStyleIdx="1" presStyleCnt="3" custScaleX="126838" custScaleY="178525">
        <dgm:presLayoutVars>
          <dgm:bulletEnabled val="1"/>
        </dgm:presLayoutVars>
      </dgm:prSet>
      <dgm:spPr/>
    </dgm:pt>
    <dgm:pt modelId="{C349054A-580A-4645-9804-B5B809CD26DA}" type="pres">
      <dgm:prSet presAssocID="{03C83E9F-5C5D-4FE7-A6AC-AF32D24E663A}" presName="childTextHidden" presStyleLbl="bgAccFollowNode1" presStyleIdx="1" presStyleCnt="3"/>
      <dgm:spPr/>
    </dgm:pt>
    <dgm:pt modelId="{0CF236A5-BF85-004B-A59A-BF2934ED6C15}" type="pres">
      <dgm:prSet presAssocID="{03C83E9F-5C5D-4FE7-A6AC-AF32D24E663A}" presName="parentText" presStyleLbl="node1" presStyleIdx="1" presStyleCnt="3" custLinFactNeighborX="-12272" custLinFactNeighborY="1813">
        <dgm:presLayoutVars>
          <dgm:chMax val="1"/>
          <dgm:bulletEnabled val="1"/>
        </dgm:presLayoutVars>
      </dgm:prSet>
      <dgm:spPr/>
    </dgm:pt>
    <dgm:pt modelId="{4B089804-876E-0649-8B13-27AE4C93706B}" type="pres">
      <dgm:prSet presAssocID="{03C83E9F-5C5D-4FE7-A6AC-AF32D24E663A}" presName="aSpace" presStyleCnt="0"/>
      <dgm:spPr/>
    </dgm:pt>
    <dgm:pt modelId="{122E1750-E7AB-5144-B0F0-A843A50CB3A5}" type="pres">
      <dgm:prSet presAssocID="{09BE9FFA-30CF-4B84-A34C-A45C89C96ED6}" presName="compNode" presStyleCnt="0"/>
      <dgm:spPr/>
    </dgm:pt>
    <dgm:pt modelId="{9A012943-2B80-2B48-8917-34F92745F319}" type="pres">
      <dgm:prSet presAssocID="{09BE9FFA-30CF-4B84-A34C-A45C89C96ED6}" presName="noGeometry" presStyleCnt="0"/>
      <dgm:spPr/>
    </dgm:pt>
    <dgm:pt modelId="{C9828F52-86D8-3146-B747-9887A2A7E974}" type="pres">
      <dgm:prSet presAssocID="{09BE9FFA-30CF-4B84-A34C-A45C89C96ED6}" presName="childTextVisible" presStyleLbl="bgAccFollowNode1" presStyleIdx="2" presStyleCnt="3" custScaleX="138087" custScaleY="188683">
        <dgm:presLayoutVars>
          <dgm:bulletEnabled val="1"/>
        </dgm:presLayoutVars>
      </dgm:prSet>
      <dgm:spPr/>
    </dgm:pt>
    <dgm:pt modelId="{BDE8AF9B-2574-1F48-983C-48B294AE9530}" type="pres">
      <dgm:prSet presAssocID="{09BE9FFA-30CF-4B84-A34C-A45C89C96ED6}" presName="childTextHidden" presStyleLbl="bgAccFollowNode1" presStyleIdx="2" presStyleCnt="3"/>
      <dgm:spPr/>
    </dgm:pt>
    <dgm:pt modelId="{E72D457A-D74C-C44B-A673-5B0241484AC9}" type="pres">
      <dgm:prSet presAssocID="{09BE9FFA-30CF-4B84-A34C-A45C89C96ED6}" presName="parentText" presStyleLbl="node1" presStyleIdx="2" presStyleCnt="3" custLinFactNeighborX="-20469" custLinFactNeighborY="859">
        <dgm:presLayoutVars>
          <dgm:chMax val="1"/>
          <dgm:bulletEnabled val="1"/>
        </dgm:presLayoutVars>
      </dgm:prSet>
      <dgm:spPr/>
    </dgm:pt>
  </dgm:ptLst>
  <dgm:cxnLst>
    <dgm:cxn modelId="{41EC7909-3A95-8248-A582-EE4D1AC54072}" type="presOf" srcId="{0BD99B33-19C2-4DF8-BD74-1C9F000BE235}" destId="{4E9F1D5D-BFAD-C946-BFC2-36D77EA3F898}" srcOrd="0" destOrd="0" presId="urn:microsoft.com/office/officeart/2005/8/layout/hProcess6"/>
    <dgm:cxn modelId="{5EE9750E-135B-4B05-9F3A-CD78F794ABFC}" srcId="{ACDE8FCF-056F-454E-8814-AE77C26FE344}" destId="{6C8B0AD3-A6C5-414E-B09F-5455F714B9DA}" srcOrd="1" destOrd="0" parTransId="{A2288684-3E85-473B-AC38-FF0F216BA447}" sibTransId="{B13D28D1-F746-4E3A-8A93-86D2DB106E32}"/>
    <dgm:cxn modelId="{7CD66A0F-D4E0-B14F-8228-20BCAA4C725E}" type="presOf" srcId="{F56BDCFD-8B00-4B1B-8D6C-ADED8CCF3458}" destId="{5FB188DE-53D3-5C49-B6A4-112BF75F7B70}" srcOrd="0" destOrd="2" presId="urn:microsoft.com/office/officeart/2005/8/layout/hProcess6"/>
    <dgm:cxn modelId="{4D0FC411-052A-4BFB-A158-C3F555D19D40}" srcId="{09BE9FFA-30CF-4B84-A34C-A45C89C96ED6}" destId="{F501BAB4-C732-46C1-826D-989BA89BD50A}" srcOrd="0" destOrd="0" parTransId="{E941C06F-C8EA-4741-92E6-C1067FABFC77}" sibTransId="{6CBA4368-9676-4F89-8D0F-A8E705A8AD17}"/>
    <dgm:cxn modelId="{BCB4D01A-6034-4056-867B-FC8DA68386A9}" srcId="{ACDE8FCF-056F-454E-8814-AE77C26FE344}" destId="{8F618B85-ABE0-4584-9426-D6086C77598E}" srcOrd="2" destOrd="0" parTransId="{DA6CC31A-FEC6-4961-BC2C-96121EA91340}" sibTransId="{8DC64845-9527-4DE4-8ACE-2402E60A41D9}"/>
    <dgm:cxn modelId="{B67A381D-194F-FC43-A2C2-76DDA36ECACF}" type="presOf" srcId="{2FA33BB0-227E-41B4-A642-10F40E07C88B}" destId="{C349054A-580A-4645-9804-B5B809CD26DA}" srcOrd="1" destOrd="3" presId="urn:microsoft.com/office/officeart/2005/8/layout/hProcess6"/>
    <dgm:cxn modelId="{988B882A-BA3C-2A4F-A487-65D3584120D1}" type="presOf" srcId="{DC57B1DB-5AC2-408A-A376-3B948716C361}" destId="{5FB188DE-53D3-5C49-B6A4-112BF75F7B70}" srcOrd="0" destOrd="0" presId="urn:microsoft.com/office/officeart/2005/8/layout/hProcess6"/>
    <dgm:cxn modelId="{100ADE32-D5DE-AD44-BA06-477FEE5F6D82}" type="presOf" srcId="{2FA33BB0-227E-41B4-A642-10F40E07C88B}" destId="{5FB188DE-53D3-5C49-B6A4-112BF75F7B70}" srcOrd="0" destOrd="3" presId="urn:microsoft.com/office/officeart/2005/8/layout/hProcess6"/>
    <dgm:cxn modelId="{C077D63A-7DB5-6E41-B79F-DABBF712674B}" type="presOf" srcId="{3909E5EE-A5FF-456D-A21D-42EA921EC5EF}" destId="{C3CB1087-1534-4547-9F84-AD797C5100AB}" srcOrd="1" destOrd="3" presId="urn:microsoft.com/office/officeart/2005/8/layout/hProcess6"/>
    <dgm:cxn modelId="{4D69F43C-1431-9E46-AFF8-BBA5040FA067}" type="presOf" srcId="{649B1D6C-9A47-4261-BBF8-B72610732E7A}" destId="{5FB188DE-53D3-5C49-B6A4-112BF75F7B70}" srcOrd="0" destOrd="1" presId="urn:microsoft.com/office/officeart/2005/8/layout/hProcess6"/>
    <dgm:cxn modelId="{A7D94D3E-0342-3943-AA36-179654F2C00F}" type="presOf" srcId="{7B3043DC-625D-431B-9E4F-6FE5803810BD}" destId="{5FB188DE-53D3-5C49-B6A4-112BF75F7B70}" srcOrd="0" destOrd="4" presId="urn:microsoft.com/office/officeart/2005/8/layout/hProcess6"/>
    <dgm:cxn modelId="{9D5C3043-EE6A-4743-AFBB-8741C4D12294}" srcId="{03C83E9F-5C5D-4FE7-A6AC-AF32D24E663A}" destId="{F56BDCFD-8B00-4B1B-8D6C-ADED8CCF3458}" srcOrd="2" destOrd="0" parTransId="{5CAA6804-548C-4CBD-8E49-76A01B13F06E}" sibTransId="{A4DB2030-C06F-4B45-BE23-FE79D4485EC3}"/>
    <dgm:cxn modelId="{32082144-5A66-4B32-AE5A-18DFD78A60F8}" srcId="{ACDE8FCF-056F-454E-8814-AE77C26FE344}" destId="{3909E5EE-A5FF-456D-A21D-42EA921EC5EF}" srcOrd="3" destOrd="0" parTransId="{98FDD58C-1BF7-4F9E-B0CF-6CB9E7E85C10}" sibTransId="{4996A4BE-28FE-478A-92E1-B2A28AAB9516}"/>
    <dgm:cxn modelId="{68DE0F4A-8120-4530-B31B-91EFE3423737}" srcId="{09BE9FFA-30CF-4B84-A34C-A45C89C96ED6}" destId="{1E3C4A31-15FD-4441-9920-4FFF270272A6}" srcOrd="1" destOrd="0" parTransId="{7F6E9F3F-0B20-4681-BDDF-E8CD6E8E836E}" sibTransId="{3DF3FC46-DC3D-4D1B-9817-10A86BF157B6}"/>
    <dgm:cxn modelId="{7127614C-B7E8-0D46-A166-DD04E73049F9}" type="presOf" srcId="{649B1D6C-9A47-4261-BBF8-B72610732E7A}" destId="{C349054A-580A-4645-9804-B5B809CD26DA}" srcOrd="1" destOrd="1" presId="urn:microsoft.com/office/officeart/2005/8/layout/hProcess6"/>
    <dgm:cxn modelId="{77BC7151-EBC7-B440-AB36-03F21F701536}" type="presOf" srcId="{6C8B0AD3-A6C5-414E-B09F-5455F714B9DA}" destId="{26708ACF-E131-184B-828D-16F1E42B5EC3}" srcOrd="0" destOrd="1" presId="urn:microsoft.com/office/officeart/2005/8/layout/hProcess6"/>
    <dgm:cxn modelId="{B8B84356-A6EA-3B4C-9D73-93E29606E519}" type="presOf" srcId="{8F618B85-ABE0-4584-9426-D6086C77598E}" destId="{26708ACF-E131-184B-828D-16F1E42B5EC3}" srcOrd="0" destOrd="2" presId="urn:microsoft.com/office/officeart/2005/8/layout/hProcess6"/>
    <dgm:cxn modelId="{5B3F5B5A-F7E2-3A47-B52F-A2560C1A455E}" type="presOf" srcId="{16B1838C-D0D5-48AE-A551-9480B4004997}" destId="{BDE8AF9B-2574-1F48-983C-48B294AE9530}" srcOrd="1" destOrd="3" presId="urn:microsoft.com/office/officeart/2005/8/layout/hProcess6"/>
    <dgm:cxn modelId="{E5664C5B-F292-634A-89CC-7CB5679E4FEB}" type="presOf" srcId="{F501BAB4-C732-46C1-826D-989BA89BD50A}" destId="{BDE8AF9B-2574-1F48-983C-48B294AE9530}" srcOrd="1" destOrd="0" presId="urn:microsoft.com/office/officeart/2005/8/layout/hProcess6"/>
    <dgm:cxn modelId="{4344885F-160A-4484-9CA8-145D22551B7D}" srcId="{0BD99B33-19C2-4DF8-BD74-1C9F000BE235}" destId="{09BE9FFA-30CF-4B84-A34C-A45C89C96ED6}" srcOrd="2" destOrd="0" parTransId="{FAACC6A4-E2AA-47C0-A595-45D5F976EA67}" sibTransId="{1EEC2CBA-3367-4DF4-82CB-B657DAD121B7}"/>
    <dgm:cxn modelId="{87BA3265-12F8-F54C-AE1B-5E04AB6FD359}" type="presOf" srcId="{2400A66E-1F94-4FFC-8199-4841A14031DE}" destId="{C9828F52-86D8-3146-B747-9887A2A7E974}" srcOrd="0" destOrd="2" presId="urn:microsoft.com/office/officeart/2005/8/layout/hProcess6"/>
    <dgm:cxn modelId="{C0178C65-DAFF-FD4F-958C-3B4F82D4E517}" type="presOf" srcId="{DC57B1DB-5AC2-408A-A376-3B948716C361}" destId="{C349054A-580A-4645-9804-B5B809CD26DA}" srcOrd="1" destOrd="0" presId="urn:microsoft.com/office/officeart/2005/8/layout/hProcess6"/>
    <dgm:cxn modelId="{EB4C7A67-AA91-4099-A8F3-659AFBF3D0E1}" srcId="{ACDE8FCF-056F-454E-8814-AE77C26FE344}" destId="{59926223-338B-41AB-B778-9A2D12FFE6D7}" srcOrd="4" destOrd="0" parTransId="{4E353D75-13F3-44BF-85D9-5EF4BEDDEF65}" sibTransId="{818EB22D-4B49-4DC5-8F11-5A29A3FC9BDE}"/>
    <dgm:cxn modelId="{540A1F76-27A1-4A20-A1CF-2948EBD2339F}" srcId="{ACDE8FCF-056F-454E-8814-AE77C26FE344}" destId="{F6111AE7-88DD-4C25-A5AB-0654AEECD416}" srcOrd="0" destOrd="0" parTransId="{17457001-AF76-42A6-864E-34930D281487}" sibTransId="{8ADF35A3-5236-41A9-B6BC-B0027CDFD494}"/>
    <dgm:cxn modelId="{8443827C-83F4-42BC-B99B-6FF06CBF015A}" srcId="{03C83E9F-5C5D-4FE7-A6AC-AF32D24E663A}" destId="{2FA33BB0-227E-41B4-A642-10F40E07C88B}" srcOrd="3" destOrd="0" parTransId="{795431EA-8748-418F-B5D1-65CA1304CC13}" sibTransId="{69ABC0D7-CC25-4F23-AB8A-2467A169ACF9}"/>
    <dgm:cxn modelId="{484E8F85-192F-934B-BFF6-50CC6B3DB2CD}" type="presOf" srcId="{7B3043DC-625D-431B-9E4F-6FE5803810BD}" destId="{C349054A-580A-4645-9804-B5B809CD26DA}" srcOrd="1" destOrd="4" presId="urn:microsoft.com/office/officeart/2005/8/layout/hProcess6"/>
    <dgm:cxn modelId="{7F969E8B-86FD-6747-AA8E-04CA6113A3F3}" type="presOf" srcId="{09BE9FFA-30CF-4B84-A34C-A45C89C96ED6}" destId="{E72D457A-D74C-C44B-A673-5B0241484AC9}" srcOrd="0" destOrd="0" presId="urn:microsoft.com/office/officeart/2005/8/layout/hProcess6"/>
    <dgm:cxn modelId="{E1FF388D-F65A-B74B-97EB-037E035A97E3}" type="presOf" srcId="{03C83E9F-5C5D-4FE7-A6AC-AF32D24E663A}" destId="{0CF236A5-BF85-004B-A59A-BF2934ED6C15}" srcOrd="0" destOrd="0" presId="urn:microsoft.com/office/officeart/2005/8/layout/hProcess6"/>
    <dgm:cxn modelId="{4E11CF8D-124F-4C48-9BEB-D04934B2277C}" srcId="{03C83E9F-5C5D-4FE7-A6AC-AF32D24E663A}" destId="{DC57B1DB-5AC2-408A-A376-3B948716C361}" srcOrd="0" destOrd="0" parTransId="{0808D182-DA69-4389-ACB3-3AED613650A1}" sibTransId="{B7BDBEB6-5A89-4B76-8CF0-905DF7D612FD}"/>
    <dgm:cxn modelId="{D00CD798-7F4A-43D7-9471-BE9048BF5A98}" srcId="{03C83E9F-5C5D-4FE7-A6AC-AF32D24E663A}" destId="{649B1D6C-9A47-4261-BBF8-B72610732E7A}" srcOrd="1" destOrd="0" parTransId="{F0B870FD-B93C-4B82-9EF7-5573EFAE3FE8}" sibTransId="{CACEAAD6-1DAF-46B6-967A-798428EF2746}"/>
    <dgm:cxn modelId="{1D47BB9F-C4AD-DC4C-9CF6-0CD6B08B3334}" type="presOf" srcId="{1E3C4A31-15FD-4441-9920-4FFF270272A6}" destId="{BDE8AF9B-2574-1F48-983C-48B294AE9530}" srcOrd="1" destOrd="1" presId="urn:microsoft.com/office/officeart/2005/8/layout/hProcess6"/>
    <dgm:cxn modelId="{870589A0-3067-DF4A-929B-3CA7CEA5A723}" type="presOf" srcId="{6C8B0AD3-A6C5-414E-B09F-5455F714B9DA}" destId="{C3CB1087-1534-4547-9F84-AD797C5100AB}" srcOrd="1" destOrd="1" presId="urn:microsoft.com/office/officeart/2005/8/layout/hProcess6"/>
    <dgm:cxn modelId="{086279B7-3E6C-0F4F-BD78-E0F7896C6C34}" type="presOf" srcId="{59926223-338B-41AB-B778-9A2D12FFE6D7}" destId="{26708ACF-E131-184B-828D-16F1E42B5EC3}" srcOrd="0" destOrd="4" presId="urn:microsoft.com/office/officeart/2005/8/layout/hProcess6"/>
    <dgm:cxn modelId="{DBB7ABB8-B533-48EF-8ADF-A1B09CF1C0E6}" srcId="{09BE9FFA-30CF-4B84-A34C-A45C89C96ED6}" destId="{16B1838C-D0D5-48AE-A551-9480B4004997}" srcOrd="3" destOrd="0" parTransId="{BAFA9C8D-3479-447B-9380-7A5560507C8D}" sibTransId="{66F4456C-5F7E-403A-B94A-E220389B827B}"/>
    <dgm:cxn modelId="{4CBA33BB-EB82-403D-A672-3B4A3111198F}" srcId="{0BD99B33-19C2-4DF8-BD74-1C9F000BE235}" destId="{ACDE8FCF-056F-454E-8814-AE77C26FE344}" srcOrd="0" destOrd="0" parTransId="{DE1800C1-5439-4E67-860B-1775BCBC059E}" sibTransId="{2F244E09-AA66-4660-B840-7BA4292815C4}"/>
    <dgm:cxn modelId="{86B5BBC0-F3A1-AA4C-AA75-585BD2EE9B58}" type="presOf" srcId="{2400A66E-1F94-4FFC-8199-4841A14031DE}" destId="{BDE8AF9B-2574-1F48-983C-48B294AE9530}" srcOrd="1" destOrd="2" presId="urn:microsoft.com/office/officeart/2005/8/layout/hProcess6"/>
    <dgm:cxn modelId="{DB5EBEC2-F9BC-4A44-8EED-09D55900A1BB}" type="presOf" srcId="{ACDE8FCF-056F-454E-8814-AE77C26FE344}" destId="{34A4C92B-83E9-7941-96A0-7C1082035972}" srcOrd="0" destOrd="0" presId="urn:microsoft.com/office/officeart/2005/8/layout/hProcess6"/>
    <dgm:cxn modelId="{F6B8DEC3-7980-8D4C-8683-5AE396667C7E}" type="presOf" srcId="{3909E5EE-A5FF-456D-A21D-42EA921EC5EF}" destId="{26708ACF-E131-184B-828D-16F1E42B5EC3}" srcOrd="0" destOrd="3" presId="urn:microsoft.com/office/officeart/2005/8/layout/hProcess6"/>
    <dgm:cxn modelId="{811487C7-965D-42C4-A3C1-7DAFEB655241}" srcId="{03C83E9F-5C5D-4FE7-A6AC-AF32D24E663A}" destId="{7B3043DC-625D-431B-9E4F-6FE5803810BD}" srcOrd="4" destOrd="0" parTransId="{71C74665-9AF7-4713-97A0-386C7C563009}" sibTransId="{24917DAF-72FB-4ACF-9D01-B6CFB5C76265}"/>
    <dgm:cxn modelId="{E35A49C8-0284-9D49-AEF0-775E41D1B73B}" type="presOf" srcId="{16B1838C-D0D5-48AE-A551-9480B4004997}" destId="{C9828F52-86D8-3146-B747-9887A2A7E974}" srcOrd="0" destOrd="3" presId="urn:microsoft.com/office/officeart/2005/8/layout/hProcess6"/>
    <dgm:cxn modelId="{25AF11CC-C29C-EF49-930F-53437F427036}" type="presOf" srcId="{F501BAB4-C732-46C1-826D-989BA89BD50A}" destId="{C9828F52-86D8-3146-B747-9887A2A7E974}" srcOrd="0" destOrd="0" presId="urn:microsoft.com/office/officeart/2005/8/layout/hProcess6"/>
    <dgm:cxn modelId="{E2D0A7CC-6612-F44C-8119-1A2276B75E9A}" type="presOf" srcId="{1E3C4A31-15FD-4441-9920-4FFF270272A6}" destId="{C9828F52-86D8-3146-B747-9887A2A7E974}" srcOrd="0" destOrd="1" presId="urn:microsoft.com/office/officeart/2005/8/layout/hProcess6"/>
    <dgm:cxn modelId="{CDFAF3D0-365A-9947-AC94-2D481868959B}" type="presOf" srcId="{F56BDCFD-8B00-4B1B-8D6C-ADED8CCF3458}" destId="{C349054A-580A-4645-9804-B5B809CD26DA}" srcOrd="1" destOrd="2" presId="urn:microsoft.com/office/officeart/2005/8/layout/hProcess6"/>
    <dgm:cxn modelId="{ACA004D3-2BC3-C34E-9F1E-BC41122985E1}" type="presOf" srcId="{F6111AE7-88DD-4C25-A5AB-0654AEECD416}" destId="{26708ACF-E131-184B-828D-16F1E42B5EC3}" srcOrd="0" destOrd="0" presId="urn:microsoft.com/office/officeart/2005/8/layout/hProcess6"/>
    <dgm:cxn modelId="{1A8C38E1-079C-47E7-94AC-2749ED35AF80}" srcId="{09BE9FFA-30CF-4B84-A34C-A45C89C96ED6}" destId="{2400A66E-1F94-4FFC-8199-4841A14031DE}" srcOrd="2" destOrd="0" parTransId="{C76BA516-D372-44E3-9281-C4CE7B3ABFFF}" sibTransId="{BA9FCA49-4AC5-4D78-A066-0C8991F71965}"/>
    <dgm:cxn modelId="{8C76D2E6-60A5-6242-9F89-C3D7CC647222}" type="presOf" srcId="{F6111AE7-88DD-4C25-A5AB-0654AEECD416}" destId="{C3CB1087-1534-4547-9F84-AD797C5100AB}" srcOrd="1" destOrd="0" presId="urn:microsoft.com/office/officeart/2005/8/layout/hProcess6"/>
    <dgm:cxn modelId="{9EE9C5F0-F528-2E4C-BF25-8755A374E5BF}" type="presOf" srcId="{59926223-338B-41AB-B778-9A2D12FFE6D7}" destId="{C3CB1087-1534-4547-9F84-AD797C5100AB}" srcOrd="1" destOrd="4" presId="urn:microsoft.com/office/officeart/2005/8/layout/hProcess6"/>
    <dgm:cxn modelId="{CDCC41F1-0C8A-0249-82FC-51598A6161E0}" type="presOf" srcId="{8F618B85-ABE0-4584-9426-D6086C77598E}" destId="{C3CB1087-1534-4547-9F84-AD797C5100AB}" srcOrd="1" destOrd="2" presId="urn:microsoft.com/office/officeart/2005/8/layout/hProcess6"/>
    <dgm:cxn modelId="{A8FAC0F7-9B6F-4027-8D96-D40AD29A81A3}" srcId="{0BD99B33-19C2-4DF8-BD74-1C9F000BE235}" destId="{03C83E9F-5C5D-4FE7-A6AC-AF32D24E663A}" srcOrd="1" destOrd="0" parTransId="{52AD3FDA-8F10-4D5C-9504-8740DB9E8DC7}" sibTransId="{17AD0B25-2575-495F-8A07-5B0E207300A9}"/>
    <dgm:cxn modelId="{217DF783-3B56-9344-9687-11F1A7B77FD0}" type="presParOf" srcId="{4E9F1D5D-BFAD-C946-BFC2-36D77EA3F898}" destId="{B17DABAD-B22B-D644-8922-DBDB511EEED0}" srcOrd="0" destOrd="0" presId="urn:microsoft.com/office/officeart/2005/8/layout/hProcess6"/>
    <dgm:cxn modelId="{61FD6BA7-0AB7-9A4B-BFA1-8D9F4947C161}" type="presParOf" srcId="{B17DABAD-B22B-D644-8922-DBDB511EEED0}" destId="{3B3EE5C4-FC37-A74D-8226-820A924AB1D6}" srcOrd="0" destOrd="0" presId="urn:microsoft.com/office/officeart/2005/8/layout/hProcess6"/>
    <dgm:cxn modelId="{774367D7-431C-C242-80C3-B98C21F12A44}" type="presParOf" srcId="{B17DABAD-B22B-D644-8922-DBDB511EEED0}" destId="{26708ACF-E131-184B-828D-16F1E42B5EC3}" srcOrd="1" destOrd="0" presId="urn:microsoft.com/office/officeart/2005/8/layout/hProcess6"/>
    <dgm:cxn modelId="{98155B01-6AA5-1F49-9EDF-75CEAC8FD086}" type="presParOf" srcId="{B17DABAD-B22B-D644-8922-DBDB511EEED0}" destId="{C3CB1087-1534-4547-9F84-AD797C5100AB}" srcOrd="2" destOrd="0" presId="urn:microsoft.com/office/officeart/2005/8/layout/hProcess6"/>
    <dgm:cxn modelId="{94A0651A-3624-A742-B5DD-6D328FA5E619}" type="presParOf" srcId="{B17DABAD-B22B-D644-8922-DBDB511EEED0}" destId="{34A4C92B-83E9-7941-96A0-7C1082035972}" srcOrd="3" destOrd="0" presId="urn:microsoft.com/office/officeart/2005/8/layout/hProcess6"/>
    <dgm:cxn modelId="{2AA35D43-2B6F-FC4A-A70C-0DD0C0BB4A1E}" type="presParOf" srcId="{4E9F1D5D-BFAD-C946-BFC2-36D77EA3F898}" destId="{AFF0FAEF-7848-0746-966F-A0303DD01DA0}" srcOrd="1" destOrd="0" presId="urn:microsoft.com/office/officeart/2005/8/layout/hProcess6"/>
    <dgm:cxn modelId="{18D61C9C-4D48-C849-B346-F39416D282CD}" type="presParOf" srcId="{4E9F1D5D-BFAD-C946-BFC2-36D77EA3F898}" destId="{F5D16AE5-2297-4A4C-8667-21460E1FE156}" srcOrd="2" destOrd="0" presId="urn:microsoft.com/office/officeart/2005/8/layout/hProcess6"/>
    <dgm:cxn modelId="{59C5857A-F7C2-2441-8704-89FFCCEE33A2}" type="presParOf" srcId="{F5D16AE5-2297-4A4C-8667-21460E1FE156}" destId="{2D978A1B-CEF8-FC4E-BD96-E649823C4D53}" srcOrd="0" destOrd="0" presId="urn:microsoft.com/office/officeart/2005/8/layout/hProcess6"/>
    <dgm:cxn modelId="{C8EE8CE8-6BDD-C340-805A-5813075F8E13}" type="presParOf" srcId="{F5D16AE5-2297-4A4C-8667-21460E1FE156}" destId="{5FB188DE-53D3-5C49-B6A4-112BF75F7B70}" srcOrd="1" destOrd="0" presId="urn:microsoft.com/office/officeart/2005/8/layout/hProcess6"/>
    <dgm:cxn modelId="{DB97B406-74E1-A344-9AA7-61C9D4A8E63F}" type="presParOf" srcId="{F5D16AE5-2297-4A4C-8667-21460E1FE156}" destId="{C349054A-580A-4645-9804-B5B809CD26DA}" srcOrd="2" destOrd="0" presId="urn:microsoft.com/office/officeart/2005/8/layout/hProcess6"/>
    <dgm:cxn modelId="{9AC70D8B-AB1D-A242-A4AC-22091CDE9A33}" type="presParOf" srcId="{F5D16AE5-2297-4A4C-8667-21460E1FE156}" destId="{0CF236A5-BF85-004B-A59A-BF2934ED6C15}" srcOrd="3" destOrd="0" presId="urn:microsoft.com/office/officeart/2005/8/layout/hProcess6"/>
    <dgm:cxn modelId="{BE1BC00B-C5B7-2248-8CC1-BD1ACE9E60AF}" type="presParOf" srcId="{4E9F1D5D-BFAD-C946-BFC2-36D77EA3F898}" destId="{4B089804-876E-0649-8B13-27AE4C93706B}" srcOrd="3" destOrd="0" presId="urn:microsoft.com/office/officeart/2005/8/layout/hProcess6"/>
    <dgm:cxn modelId="{7DB9E71D-8C1C-6C41-BDF1-5CBC9F8DBD5A}" type="presParOf" srcId="{4E9F1D5D-BFAD-C946-BFC2-36D77EA3F898}" destId="{122E1750-E7AB-5144-B0F0-A843A50CB3A5}" srcOrd="4" destOrd="0" presId="urn:microsoft.com/office/officeart/2005/8/layout/hProcess6"/>
    <dgm:cxn modelId="{A7B50CF7-9E32-AD4A-8CCD-6B29D0F69EE0}" type="presParOf" srcId="{122E1750-E7AB-5144-B0F0-A843A50CB3A5}" destId="{9A012943-2B80-2B48-8917-34F92745F319}" srcOrd="0" destOrd="0" presId="urn:microsoft.com/office/officeart/2005/8/layout/hProcess6"/>
    <dgm:cxn modelId="{ED87AC7C-1CA2-624F-8DC4-0FE435FD8AF1}" type="presParOf" srcId="{122E1750-E7AB-5144-B0F0-A843A50CB3A5}" destId="{C9828F52-86D8-3146-B747-9887A2A7E974}" srcOrd="1" destOrd="0" presId="urn:microsoft.com/office/officeart/2005/8/layout/hProcess6"/>
    <dgm:cxn modelId="{3689474B-9AE5-F648-AAE5-0BD7F30EDE44}" type="presParOf" srcId="{122E1750-E7AB-5144-B0F0-A843A50CB3A5}" destId="{BDE8AF9B-2574-1F48-983C-48B294AE9530}" srcOrd="2" destOrd="0" presId="urn:microsoft.com/office/officeart/2005/8/layout/hProcess6"/>
    <dgm:cxn modelId="{C8764686-A869-7E4D-9BEC-FB341C639C8D}" type="presParOf" srcId="{122E1750-E7AB-5144-B0F0-A843A50CB3A5}" destId="{E72D457A-D74C-C44B-A673-5B0241484AC9}"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E8D5C0E-F07D-4A67-8924-BBF065002B34}"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C7998A25-90CC-47D4-9DC9-F842C91C336B}">
      <dgm:prSet custT="1"/>
      <dgm:spPr/>
      <dgm:t>
        <a:bodyPr/>
        <a:lstStyle/>
        <a:p>
          <a:pPr>
            <a:lnSpc>
              <a:spcPct val="100000"/>
            </a:lnSpc>
            <a:defRPr b="1"/>
          </a:pPr>
          <a:r>
            <a:rPr lang="en-GB" sz="1600" b="1"/>
            <a:t>Specification Review:</a:t>
          </a:r>
          <a:endParaRPr lang="en-US" sz="1600"/>
        </a:p>
      </dgm:t>
    </dgm:pt>
    <dgm:pt modelId="{AA074BA4-5BB6-4D24-A632-E61B21D5FDAE}" type="parTrans" cxnId="{2C8F8935-936C-4269-A816-E6699D432AE1}">
      <dgm:prSet/>
      <dgm:spPr/>
      <dgm:t>
        <a:bodyPr/>
        <a:lstStyle/>
        <a:p>
          <a:endParaRPr lang="en-US" sz="1600"/>
        </a:p>
      </dgm:t>
    </dgm:pt>
    <dgm:pt modelId="{DE0BB88C-579B-4C64-B194-6982EEB3DA93}" type="sibTrans" cxnId="{2C8F8935-936C-4269-A816-E6699D432AE1}">
      <dgm:prSet/>
      <dgm:spPr/>
      <dgm:t>
        <a:bodyPr/>
        <a:lstStyle/>
        <a:p>
          <a:endParaRPr lang="en-US" sz="1600"/>
        </a:p>
      </dgm:t>
    </dgm:pt>
    <dgm:pt modelId="{C6B7B3CD-B0AC-40B7-9375-140911DA3ACB}">
      <dgm:prSet custT="1"/>
      <dgm:spPr/>
      <dgm:t>
        <a:bodyPr/>
        <a:lstStyle/>
        <a:p>
          <a:pPr>
            <a:lnSpc>
              <a:spcPct val="100000"/>
            </a:lnSpc>
          </a:pPr>
          <a:r>
            <a:rPr lang="en-GB" sz="1600"/>
            <a:t>Prompt: "Review this specification and identify any ambiguous requirements"</a:t>
          </a:r>
          <a:endParaRPr lang="en-US" sz="1600"/>
        </a:p>
      </dgm:t>
    </dgm:pt>
    <dgm:pt modelId="{29F8AF77-4925-4D3A-9C76-91A83E59CFC0}" type="parTrans" cxnId="{ED814C5B-CF7D-4518-BC99-D04A83C20BC6}">
      <dgm:prSet/>
      <dgm:spPr/>
      <dgm:t>
        <a:bodyPr/>
        <a:lstStyle/>
        <a:p>
          <a:endParaRPr lang="en-US" sz="1600"/>
        </a:p>
      </dgm:t>
    </dgm:pt>
    <dgm:pt modelId="{69D7D9D1-AB37-45D6-B897-18891F1A98BC}" type="sibTrans" cxnId="{ED814C5B-CF7D-4518-BC99-D04A83C20BC6}">
      <dgm:prSet/>
      <dgm:spPr/>
      <dgm:t>
        <a:bodyPr/>
        <a:lstStyle/>
        <a:p>
          <a:endParaRPr lang="en-US" sz="1600"/>
        </a:p>
      </dgm:t>
    </dgm:pt>
    <dgm:pt modelId="{ED415104-8731-4C01-A328-777444BFD818}">
      <dgm:prSet custT="1"/>
      <dgm:spPr/>
      <dgm:t>
        <a:bodyPr/>
        <a:lstStyle/>
        <a:p>
          <a:pPr>
            <a:lnSpc>
              <a:spcPct val="100000"/>
            </a:lnSpc>
          </a:pPr>
          <a:r>
            <a:rPr lang="en-GB" sz="1600"/>
            <a:t>LLM analyzes text, flags issues</a:t>
          </a:r>
          <a:endParaRPr lang="en-US" sz="1600"/>
        </a:p>
      </dgm:t>
    </dgm:pt>
    <dgm:pt modelId="{6B0896E6-9D4F-4DE9-A9FF-767645EFD9BB}" type="parTrans" cxnId="{D9A36693-C73A-4459-BAF6-F40D80FF69C4}">
      <dgm:prSet/>
      <dgm:spPr/>
      <dgm:t>
        <a:bodyPr/>
        <a:lstStyle/>
        <a:p>
          <a:endParaRPr lang="en-US" sz="1600"/>
        </a:p>
      </dgm:t>
    </dgm:pt>
    <dgm:pt modelId="{7DEB4880-C880-4835-A01A-46B9D3B21602}" type="sibTrans" cxnId="{D9A36693-C73A-4459-BAF6-F40D80FF69C4}">
      <dgm:prSet/>
      <dgm:spPr/>
      <dgm:t>
        <a:bodyPr/>
        <a:lstStyle/>
        <a:p>
          <a:endParaRPr lang="en-US" sz="1600"/>
        </a:p>
      </dgm:t>
    </dgm:pt>
    <dgm:pt modelId="{C2A452EC-BC85-4150-B05A-C91BA94450BD}">
      <dgm:prSet custT="1"/>
      <dgm:spPr/>
      <dgm:t>
        <a:bodyPr/>
        <a:lstStyle/>
        <a:p>
          <a:pPr>
            <a:lnSpc>
              <a:spcPct val="100000"/>
            </a:lnSpc>
          </a:pPr>
          <a:r>
            <a:rPr lang="en-GB" sz="1600"/>
            <a:t>Saves hours of manual review</a:t>
          </a:r>
          <a:endParaRPr lang="en-US" sz="1600"/>
        </a:p>
      </dgm:t>
    </dgm:pt>
    <dgm:pt modelId="{4DB4ADFE-053C-4B74-95EA-27C13841E8F5}" type="parTrans" cxnId="{01EF8E85-2CE7-479C-B76B-C7251F12AD7A}">
      <dgm:prSet/>
      <dgm:spPr/>
      <dgm:t>
        <a:bodyPr/>
        <a:lstStyle/>
        <a:p>
          <a:endParaRPr lang="en-US" sz="1600"/>
        </a:p>
      </dgm:t>
    </dgm:pt>
    <dgm:pt modelId="{B15028ED-561B-4E4B-B312-9DDEFDB0A461}" type="sibTrans" cxnId="{01EF8E85-2CE7-479C-B76B-C7251F12AD7A}">
      <dgm:prSet/>
      <dgm:spPr/>
      <dgm:t>
        <a:bodyPr/>
        <a:lstStyle/>
        <a:p>
          <a:endParaRPr lang="en-US" sz="1600"/>
        </a:p>
      </dgm:t>
    </dgm:pt>
    <dgm:pt modelId="{7DEF6E7B-492D-4C5A-88D8-8147C5EE0B34}">
      <dgm:prSet custT="1"/>
      <dgm:spPr/>
      <dgm:t>
        <a:bodyPr/>
        <a:lstStyle/>
        <a:p>
          <a:pPr>
            <a:lnSpc>
              <a:spcPct val="100000"/>
            </a:lnSpc>
            <a:defRPr b="1"/>
          </a:pPr>
          <a:r>
            <a:rPr lang="en-GB" sz="1600" b="1"/>
            <a:t>BOQ Description Writing:</a:t>
          </a:r>
          <a:endParaRPr lang="en-US" sz="1600"/>
        </a:p>
      </dgm:t>
    </dgm:pt>
    <dgm:pt modelId="{C9B23B36-B3DA-4AAF-B3A9-64A8B5A227F1}" type="parTrans" cxnId="{FBE49AED-A7C3-4392-821E-39BD4B6EEE01}">
      <dgm:prSet/>
      <dgm:spPr/>
      <dgm:t>
        <a:bodyPr/>
        <a:lstStyle/>
        <a:p>
          <a:endParaRPr lang="en-US" sz="1600"/>
        </a:p>
      </dgm:t>
    </dgm:pt>
    <dgm:pt modelId="{2CDDDED0-5660-4188-83DD-6239A8FD65F6}" type="sibTrans" cxnId="{FBE49AED-A7C3-4392-821E-39BD4B6EEE01}">
      <dgm:prSet/>
      <dgm:spPr/>
      <dgm:t>
        <a:bodyPr/>
        <a:lstStyle/>
        <a:p>
          <a:endParaRPr lang="en-US" sz="1600"/>
        </a:p>
      </dgm:t>
    </dgm:pt>
    <dgm:pt modelId="{D6B2DDA8-EAF4-4CB1-AAAF-4589043011F3}">
      <dgm:prSet custT="1"/>
      <dgm:spPr/>
      <dgm:t>
        <a:bodyPr/>
        <a:lstStyle/>
        <a:p>
          <a:pPr>
            <a:lnSpc>
              <a:spcPct val="100000"/>
            </a:lnSpc>
          </a:pPr>
          <a:r>
            <a:rPr lang="en-GB" sz="1600"/>
            <a:t>Prompt: "Generate standard BOQ descriptions for concrete works"</a:t>
          </a:r>
          <a:endParaRPr lang="en-US" sz="1600"/>
        </a:p>
      </dgm:t>
    </dgm:pt>
    <dgm:pt modelId="{ABF0E120-206F-4A2A-A29D-E602DF44CAF9}" type="parTrans" cxnId="{487DD764-B642-4A75-BAA6-53A8130AC512}">
      <dgm:prSet/>
      <dgm:spPr/>
      <dgm:t>
        <a:bodyPr/>
        <a:lstStyle/>
        <a:p>
          <a:endParaRPr lang="en-US" sz="1600"/>
        </a:p>
      </dgm:t>
    </dgm:pt>
    <dgm:pt modelId="{360CFCEA-BDB3-4AAA-8AF1-0829D3BDC7B4}" type="sibTrans" cxnId="{487DD764-B642-4A75-BAA6-53A8130AC512}">
      <dgm:prSet/>
      <dgm:spPr/>
      <dgm:t>
        <a:bodyPr/>
        <a:lstStyle/>
        <a:p>
          <a:endParaRPr lang="en-US" sz="1600"/>
        </a:p>
      </dgm:t>
    </dgm:pt>
    <dgm:pt modelId="{8475FB7C-DA0C-40EA-BC46-C93377D578F5}">
      <dgm:prSet custT="1"/>
      <dgm:spPr/>
      <dgm:t>
        <a:bodyPr/>
        <a:lstStyle/>
        <a:p>
          <a:pPr>
            <a:lnSpc>
              <a:spcPct val="100000"/>
            </a:lnSpc>
          </a:pPr>
          <a:r>
            <a:rPr lang="en-GB" sz="1600"/>
            <a:t>LLM produces consistent, professional descriptions</a:t>
          </a:r>
          <a:endParaRPr lang="en-US" sz="1600"/>
        </a:p>
      </dgm:t>
    </dgm:pt>
    <dgm:pt modelId="{B1819F53-787F-44C1-A2D5-07D3CC2F35A9}" type="parTrans" cxnId="{BF6B404B-C3FB-4A5A-B583-13F89E191EC3}">
      <dgm:prSet/>
      <dgm:spPr/>
      <dgm:t>
        <a:bodyPr/>
        <a:lstStyle/>
        <a:p>
          <a:endParaRPr lang="en-US" sz="1600"/>
        </a:p>
      </dgm:t>
    </dgm:pt>
    <dgm:pt modelId="{EEDB25C9-8CC4-4DCA-B4D5-41A7713E8955}" type="sibTrans" cxnId="{BF6B404B-C3FB-4A5A-B583-13F89E191EC3}">
      <dgm:prSet/>
      <dgm:spPr/>
      <dgm:t>
        <a:bodyPr/>
        <a:lstStyle/>
        <a:p>
          <a:endParaRPr lang="en-US" sz="1600"/>
        </a:p>
      </dgm:t>
    </dgm:pt>
    <dgm:pt modelId="{7F07C447-E5DF-49FB-9AB7-4A78DF82DDF9}">
      <dgm:prSet custT="1"/>
      <dgm:spPr/>
      <dgm:t>
        <a:bodyPr/>
        <a:lstStyle/>
        <a:p>
          <a:pPr>
            <a:lnSpc>
              <a:spcPct val="100000"/>
            </a:lnSpc>
          </a:pPr>
          <a:r>
            <a:rPr lang="en-GB" sz="1600"/>
            <a:t>Speeds up BOQ preparation</a:t>
          </a:r>
          <a:endParaRPr lang="en-US" sz="1600"/>
        </a:p>
      </dgm:t>
    </dgm:pt>
    <dgm:pt modelId="{A8601372-B5FB-4ABF-B86D-400443ECA742}" type="parTrans" cxnId="{DCA88FCA-3D88-4D3C-9E5D-9DF913CB1CC1}">
      <dgm:prSet/>
      <dgm:spPr/>
      <dgm:t>
        <a:bodyPr/>
        <a:lstStyle/>
        <a:p>
          <a:endParaRPr lang="en-US" sz="1600"/>
        </a:p>
      </dgm:t>
    </dgm:pt>
    <dgm:pt modelId="{239D3F44-69CE-4F44-AB59-F892B3DFB936}" type="sibTrans" cxnId="{DCA88FCA-3D88-4D3C-9E5D-9DF913CB1CC1}">
      <dgm:prSet/>
      <dgm:spPr/>
      <dgm:t>
        <a:bodyPr/>
        <a:lstStyle/>
        <a:p>
          <a:endParaRPr lang="en-US" sz="1600"/>
        </a:p>
      </dgm:t>
    </dgm:pt>
    <dgm:pt modelId="{2A17E99F-6F20-4A3E-BF95-A7F361A69D49}">
      <dgm:prSet custT="1"/>
      <dgm:spPr/>
      <dgm:t>
        <a:bodyPr/>
        <a:lstStyle/>
        <a:p>
          <a:pPr>
            <a:lnSpc>
              <a:spcPct val="100000"/>
            </a:lnSpc>
            <a:defRPr b="1"/>
          </a:pPr>
          <a:r>
            <a:rPr lang="en-GB" sz="1600" b="1"/>
            <a:t>Meeting Minutes:</a:t>
          </a:r>
          <a:endParaRPr lang="en-US" sz="1600"/>
        </a:p>
      </dgm:t>
    </dgm:pt>
    <dgm:pt modelId="{AAAB5FB5-92E2-4A58-884B-5CBA2F6234A1}" type="parTrans" cxnId="{ABFFAAD8-2822-434D-B182-F0E965DBD4DE}">
      <dgm:prSet/>
      <dgm:spPr/>
      <dgm:t>
        <a:bodyPr/>
        <a:lstStyle/>
        <a:p>
          <a:endParaRPr lang="en-US" sz="1600"/>
        </a:p>
      </dgm:t>
    </dgm:pt>
    <dgm:pt modelId="{3C5843AA-EB9A-454A-B6CA-60EED49C166C}" type="sibTrans" cxnId="{ABFFAAD8-2822-434D-B182-F0E965DBD4DE}">
      <dgm:prSet/>
      <dgm:spPr/>
      <dgm:t>
        <a:bodyPr/>
        <a:lstStyle/>
        <a:p>
          <a:endParaRPr lang="en-US" sz="1600"/>
        </a:p>
      </dgm:t>
    </dgm:pt>
    <dgm:pt modelId="{4BD7E636-E486-433B-A1EA-20528A0C2E63}">
      <dgm:prSet custT="1"/>
      <dgm:spPr/>
      <dgm:t>
        <a:bodyPr/>
        <a:lstStyle/>
        <a:p>
          <a:pPr>
            <a:lnSpc>
              <a:spcPct val="100000"/>
            </a:lnSpc>
          </a:pPr>
          <a:r>
            <a:rPr lang="en-GB" sz="1600"/>
            <a:t>Prompt: "Summarize this meeting transcript into key decisions and action items"</a:t>
          </a:r>
          <a:endParaRPr lang="en-US" sz="1600"/>
        </a:p>
      </dgm:t>
    </dgm:pt>
    <dgm:pt modelId="{69C929B8-5CC8-4650-A55E-720070A03353}" type="parTrans" cxnId="{CCAD82B1-555F-413F-A48A-E5B97C07D2A2}">
      <dgm:prSet/>
      <dgm:spPr/>
      <dgm:t>
        <a:bodyPr/>
        <a:lstStyle/>
        <a:p>
          <a:endParaRPr lang="en-US" sz="1600"/>
        </a:p>
      </dgm:t>
    </dgm:pt>
    <dgm:pt modelId="{75006011-2B4A-45E8-B406-5904ABE599B9}" type="sibTrans" cxnId="{CCAD82B1-555F-413F-A48A-E5B97C07D2A2}">
      <dgm:prSet/>
      <dgm:spPr/>
      <dgm:t>
        <a:bodyPr/>
        <a:lstStyle/>
        <a:p>
          <a:endParaRPr lang="en-US" sz="1600"/>
        </a:p>
      </dgm:t>
    </dgm:pt>
    <dgm:pt modelId="{D021F0DA-23B8-4B6C-BAA4-555C668EB50D}">
      <dgm:prSet custT="1"/>
      <dgm:spPr/>
      <dgm:t>
        <a:bodyPr/>
        <a:lstStyle/>
        <a:p>
          <a:pPr>
            <a:lnSpc>
              <a:spcPct val="100000"/>
            </a:lnSpc>
          </a:pPr>
          <a:r>
            <a:rPr lang="en-GB" sz="1600"/>
            <a:t>LLM extracts structure from conversation</a:t>
          </a:r>
          <a:endParaRPr lang="en-US" sz="1600"/>
        </a:p>
      </dgm:t>
    </dgm:pt>
    <dgm:pt modelId="{D1E02ACA-39EF-400E-8A87-6F8247E25AF3}" type="parTrans" cxnId="{251CD270-5AD5-4895-AA58-CF4D702C8FFE}">
      <dgm:prSet/>
      <dgm:spPr/>
      <dgm:t>
        <a:bodyPr/>
        <a:lstStyle/>
        <a:p>
          <a:endParaRPr lang="en-US" sz="1600"/>
        </a:p>
      </dgm:t>
    </dgm:pt>
    <dgm:pt modelId="{2B7A408F-2679-4E1E-BE5F-216F8751BC35}" type="sibTrans" cxnId="{251CD270-5AD5-4895-AA58-CF4D702C8FFE}">
      <dgm:prSet/>
      <dgm:spPr/>
      <dgm:t>
        <a:bodyPr/>
        <a:lstStyle/>
        <a:p>
          <a:endParaRPr lang="en-US" sz="1600"/>
        </a:p>
      </dgm:t>
    </dgm:pt>
    <dgm:pt modelId="{5AF57731-233A-412B-B1D6-7C357FAE13B5}">
      <dgm:prSet custT="1"/>
      <dgm:spPr/>
      <dgm:t>
        <a:bodyPr/>
        <a:lstStyle/>
        <a:p>
          <a:pPr>
            <a:lnSpc>
              <a:spcPct val="100000"/>
            </a:lnSpc>
          </a:pPr>
          <a:r>
            <a:rPr lang="en-GB" sz="1600"/>
            <a:t>Reduces admin time</a:t>
          </a:r>
          <a:endParaRPr lang="en-US" sz="1600"/>
        </a:p>
      </dgm:t>
    </dgm:pt>
    <dgm:pt modelId="{2A7E32C7-C728-4B58-AA81-4A31C48CC125}" type="parTrans" cxnId="{E35EFB8F-1530-4DF4-888E-AECC0BCF3146}">
      <dgm:prSet/>
      <dgm:spPr/>
      <dgm:t>
        <a:bodyPr/>
        <a:lstStyle/>
        <a:p>
          <a:endParaRPr lang="en-US" sz="1600"/>
        </a:p>
      </dgm:t>
    </dgm:pt>
    <dgm:pt modelId="{6AE7FE85-9224-4744-ACE5-90172E26D2DF}" type="sibTrans" cxnId="{E35EFB8F-1530-4DF4-888E-AECC0BCF3146}">
      <dgm:prSet/>
      <dgm:spPr/>
      <dgm:t>
        <a:bodyPr/>
        <a:lstStyle/>
        <a:p>
          <a:endParaRPr lang="en-US" sz="1600"/>
        </a:p>
      </dgm:t>
    </dgm:pt>
    <dgm:pt modelId="{4ACB68CB-DAA6-47F8-8A54-872DD3D471F8}">
      <dgm:prSet custT="1"/>
      <dgm:spPr/>
      <dgm:t>
        <a:bodyPr/>
        <a:lstStyle/>
        <a:p>
          <a:pPr>
            <a:lnSpc>
              <a:spcPct val="100000"/>
            </a:lnSpc>
            <a:defRPr b="1"/>
          </a:pPr>
          <a:r>
            <a:rPr lang="en-GB" sz="1600" b="1"/>
            <a:t>Query Responses:</a:t>
          </a:r>
          <a:endParaRPr lang="en-US" sz="1600"/>
        </a:p>
      </dgm:t>
    </dgm:pt>
    <dgm:pt modelId="{755D70E7-26A4-4D5B-8B73-D97A7A484911}" type="parTrans" cxnId="{C7C10B92-F738-44B1-B1FD-5D95C4712DC7}">
      <dgm:prSet/>
      <dgm:spPr/>
      <dgm:t>
        <a:bodyPr/>
        <a:lstStyle/>
        <a:p>
          <a:endParaRPr lang="en-US" sz="1600"/>
        </a:p>
      </dgm:t>
    </dgm:pt>
    <dgm:pt modelId="{1CA74073-1747-4827-8D65-41C181879A34}" type="sibTrans" cxnId="{C7C10B92-F738-44B1-B1FD-5D95C4712DC7}">
      <dgm:prSet/>
      <dgm:spPr/>
      <dgm:t>
        <a:bodyPr/>
        <a:lstStyle/>
        <a:p>
          <a:endParaRPr lang="en-US" sz="1600"/>
        </a:p>
      </dgm:t>
    </dgm:pt>
    <dgm:pt modelId="{C834B675-6ABF-4ECE-A9A3-C3AE72F0CCA0}">
      <dgm:prSet custT="1"/>
      <dgm:spPr/>
      <dgm:t>
        <a:bodyPr/>
        <a:lstStyle/>
        <a:p>
          <a:pPr>
            <a:lnSpc>
              <a:spcPct val="100000"/>
            </a:lnSpc>
          </a:pPr>
          <a:r>
            <a:rPr lang="en-GB" sz="1600"/>
            <a:t>Prompt: "Draft a response to this contractor query about foundation specification"</a:t>
          </a:r>
          <a:endParaRPr lang="en-US" sz="1600"/>
        </a:p>
      </dgm:t>
    </dgm:pt>
    <dgm:pt modelId="{FB9A0B40-76BE-40E3-A70D-1A0047E8B623}" type="parTrans" cxnId="{90069199-9BBC-4C05-9889-21F1BF9E0AE4}">
      <dgm:prSet/>
      <dgm:spPr/>
      <dgm:t>
        <a:bodyPr/>
        <a:lstStyle/>
        <a:p>
          <a:endParaRPr lang="en-US" sz="1600"/>
        </a:p>
      </dgm:t>
    </dgm:pt>
    <dgm:pt modelId="{4095F3CB-2DCF-4890-871C-4E89422E5C48}" type="sibTrans" cxnId="{90069199-9BBC-4C05-9889-21F1BF9E0AE4}">
      <dgm:prSet/>
      <dgm:spPr/>
      <dgm:t>
        <a:bodyPr/>
        <a:lstStyle/>
        <a:p>
          <a:endParaRPr lang="en-US" sz="1600"/>
        </a:p>
      </dgm:t>
    </dgm:pt>
    <dgm:pt modelId="{27DE3036-3BC9-42D0-A1B5-7AC0C56B6D64}">
      <dgm:prSet custT="1"/>
      <dgm:spPr/>
      <dgm:t>
        <a:bodyPr/>
        <a:lstStyle/>
        <a:p>
          <a:pPr>
            <a:lnSpc>
              <a:spcPct val="100000"/>
            </a:lnSpc>
          </a:pPr>
          <a:r>
            <a:rPr lang="en-GB" sz="1600"/>
            <a:t>LLM generates professional starting point</a:t>
          </a:r>
          <a:endParaRPr lang="en-US" sz="1600"/>
        </a:p>
      </dgm:t>
    </dgm:pt>
    <dgm:pt modelId="{F80873F5-0AEE-4F4B-98D0-8B78A11DACD9}" type="parTrans" cxnId="{32FB2C00-A730-4D3F-9BA1-E926A3053221}">
      <dgm:prSet/>
      <dgm:spPr/>
      <dgm:t>
        <a:bodyPr/>
        <a:lstStyle/>
        <a:p>
          <a:endParaRPr lang="en-US" sz="1600"/>
        </a:p>
      </dgm:t>
    </dgm:pt>
    <dgm:pt modelId="{4D0CC45B-D212-47B2-A4F9-76BD4EB8E141}" type="sibTrans" cxnId="{32FB2C00-A730-4D3F-9BA1-E926A3053221}">
      <dgm:prSet/>
      <dgm:spPr/>
      <dgm:t>
        <a:bodyPr/>
        <a:lstStyle/>
        <a:p>
          <a:endParaRPr lang="en-US" sz="1600"/>
        </a:p>
      </dgm:t>
    </dgm:pt>
    <dgm:pt modelId="{CB97E848-997F-4E1A-B421-25401D4EFF6A}">
      <dgm:prSet custT="1"/>
      <dgm:spPr/>
      <dgm:t>
        <a:bodyPr/>
        <a:lstStyle/>
        <a:p>
          <a:pPr>
            <a:lnSpc>
              <a:spcPct val="100000"/>
            </a:lnSpc>
          </a:pPr>
          <a:r>
            <a:rPr lang="en-GB" sz="1600"/>
            <a:t>Human refines and sends</a:t>
          </a:r>
          <a:endParaRPr lang="en-US" sz="1600"/>
        </a:p>
      </dgm:t>
    </dgm:pt>
    <dgm:pt modelId="{5DAF86E4-E504-4ED1-9108-A66B0F856C97}" type="parTrans" cxnId="{A4FBBFF4-4761-4B5B-B587-316347A03952}">
      <dgm:prSet/>
      <dgm:spPr/>
      <dgm:t>
        <a:bodyPr/>
        <a:lstStyle/>
        <a:p>
          <a:endParaRPr lang="en-US" sz="1600"/>
        </a:p>
      </dgm:t>
    </dgm:pt>
    <dgm:pt modelId="{57349D8E-F714-4B8D-B1FF-BAD2E475B110}" type="sibTrans" cxnId="{A4FBBFF4-4761-4B5B-B587-316347A03952}">
      <dgm:prSet/>
      <dgm:spPr/>
      <dgm:t>
        <a:bodyPr/>
        <a:lstStyle/>
        <a:p>
          <a:endParaRPr lang="en-US" sz="1600"/>
        </a:p>
      </dgm:t>
    </dgm:pt>
    <dgm:pt modelId="{B5E365EC-276C-4A78-9907-DF1DFF66B9BF}">
      <dgm:prSet custT="1"/>
      <dgm:spPr/>
      <dgm:t>
        <a:bodyPr/>
        <a:lstStyle/>
        <a:p>
          <a:pPr>
            <a:lnSpc>
              <a:spcPct val="100000"/>
            </a:lnSpc>
            <a:defRPr b="1"/>
          </a:pPr>
          <a:r>
            <a:rPr lang="en-GB" sz="1600" b="1"/>
            <a:t>Research and Learning:</a:t>
          </a:r>
          <a:endParaRPr lang="en-US" sz="1600"/>
        </a:p>
      </dgm:t>
    </dgm:pt>
    <dgm:pt modelId="{7ACEE744-80CD-45CC-86BE-0025C7499A41}" type="parTrans" cxnId="{FFC454F0-0134-4996-B14B-A668729B7896}">
      <dgm:prSet/>
      <dgm:spPr/>
      <dgm:t>
        <a:bodyPr/>
        <a:lstStyle/>
        <a:p>
          <a:endParaRPr lang="en-US" sz="1600"/>
        </a:p>
      </dgm:t>
    </dgm:pt>
    <dgm:pt modelId="{A73270B0-6B95-4136-AF50-714DF3BE51A8}" type="sibTrans" cxnId="{FFC454F0-0134-4996-B14B-A668729B7896}">
      <dgm:prSet/>
      <dgm:spPr/>
      <dgm:t>
        <a:bodyPr/>
        <a:lstStyle/>
        <a:p>
          <a:endParaRPr lang="en-US" sz="1600"/>
        </a:p>
      </dgm:t>
    </dgm:pt>
    <dgm:pt modelId="{4EBA0327-1EBA-42A1-B6B8-28CD40B069EE}">
      <dgm:prSet custT="1"/>
      <dgm:spPr/>
      <dgm:t>
        <a:bodyPr/>
        <a:lstStyle/>
        <a:p>
          <a:pPr>
            <a:lnSpc>
              <a:spcPct val="100000"/>
            </a:lnSpc>
          </a:pPr>
          <a:r>
            <a:rPr lang="en-GB" sz="1600"/>
            <a:t>Prompt: "Explain the differences between NEC and JCT payment provisions"</a:t>
          </a:r>
          <a:endParaRPr lang="en-US" sz="1600"/>
        </a:p>
      </dgm:t>
    </dgm:pt>
    <dgm:pt modelId="{39F75AED-FB69-48EF-A45F-5F95E0ABE44B}" type="parTrans" cxnId="{ADF2C49D-827E-4249-AEF3-0F71382B57C5}">
      <dgm:prSet/>
      <dgm:spPr/>
      <dgm:t>
        <a:bodyPr/>
        <a:lstStyle/>
        <a:p>
          <a:endParaRPr lang="en-US" sz="1600"/>
        </a:p>
      </dgm:t>
    </dgm:pt>
    <dgm:pt modelId="{8D54CA48-DADF-45BE-BEE6-77F13C4599A4}" type="sibTrans" cxnId="{ADF2C49D-827E-4249-AEF3-0F71382B57C5}">
      <dgm:prSet/>
      <dgm:spPr/>
      <dgm:t>
        <a:bodyPr/>
        <a:lstStyle/>
        <a:p>
          <a:endParaRPr lang="en-US" sz="1600"/>
        </a:p>
      </dgm:t>
    </dgm:pt>
    <dgm:pt modelId="{A0A51CED-F550-412B-B5DF-377C5C4E4C07}">
      <dgm:prSet custT="1"/>
      <dgm:spPr/>
      <dgm:t>
        <a:bodyPr/>
        <a:lstStyle/>
        <a:p>
          <a:pPr>
            <a:lnSpc>
              <a:spcPct val="100000"/>
            </a:lnSpc>
          </a:pPr>
          <a:r>
            <a:rPr lang="en-GB" sz="1600"/>
            <a:t>LLM provides educational content</a:t>
          </a:r>
          <a:endParaRPr lang="en-US" sz="1600"/>
        </a:p>
      </dgm:t>
    </dgm:pt>
    <dgm:pt modelId="{02D9BE78-B5B6-4FB1-9FDF-CC65886FD27D}" type="parTrans" cxnId="{CE8B6421-67C2-43BE-8988-B72F0CECD74C}">
      <dgm:prSet/>
      <dgm:spPr/>
      <dgm:t>
        <a:bodyPr/>
        <a:lstStyle/>
        <a:p>
          <a:endParaRPr lang="en-US" sz="1600"/>
        </a:p>
      </dgm:t>
    </dgm:pt>
    <dgm:pt modelId="{9F0DA886-AFD5-4480-B5E0-DC3C51CFD53E}" type="sibTrans" cxnId="{CE8B6421-67C2-43BE-8988-B72F0CECD74C}">
      <dgm:prSet/>
      <dgm:spPr/>
      <dgm:t>
        <a:bodyPr/>
        <a:lstStyle/>
        <a:p>
          <a:endParaRPr lang="en-US" sz="1600"/>
        </a:p>
      </dgm:t>
    </dgm:pt>
    <dgm:pt modelId="{74AB9ADD-74F3-48D0-B9EF-59EF361A63D7}">
      <dgm:prSet custT="1"/>
      <dgm:spPr/>
      <dgm:t>
        <a:bodyPr/>
        <a:lstStyle/>
        <a:p>
          <a:pPr>
            <a:lnSpc>
              <a:spcPct val="100000"/>
            </a:lnSpc>
          </a:pPr>
          <a:r>
            <a:rPr lang="en-GB" sz="1600"/>
            <a:t>Accelerates learning curve</a:t>
          </a:r>
          <a:endParaRPr lang="en-US" sz="1600"/>
        </a:p>
      </dgm:t>
    </dgm:pt>
    <dgm:pt modelId="{EB0F2997-3F71-4874-BB26-F94F8A8CC544}" type="parTrans" cxnId="{0350CD05-6275-4715-B12A-2F1FFBC1A2D5}">
      <dgm:prSet/>
      <dgm:spPr/>
      <dgm:t>
        <a:bodyPr/>
        <a:lstStyle/>
        <a:p>
          <a:endParaRPr lang="en-US" sz="1600"/>
        </a:p>
      </dgm:t>
    </dgm:pt>
    <dgm:pt modelId="{777BA5D3-23D3-4E53-8EA0-211BE326E59E}" type="sibTrans" cxnId="{0350CD05-6275-4715-B12A-2F1FFBC1A2D5}">
      <dgm:prSet/>
      <dgm:spPr/>
      <dgm:t>
        <a:bodyPr/>
        <a:lstStyle/>
        <a:p>
          <a:endParaRPr lang="en-US" sz="1600"/>
        </a:p>
      </dgm:t>
    </dgm:pt>
    <dgm:pt modelId="{3D9865F2-5F24-47E3-A47D-263BB0CDDCE3}">
      <dgm:prSet custT="1"/>
      <dgm:spPr/>
      <dgm:t>
        <a:bodyPr/>
        <a:lstStyle/>
        <a:p>
          <a:pPr>
            <a:lnSpc>
              <a:spcPct val="100000"/>
            </a:lnSpc>
            <a:defRPr b="1"/>
          </a:pPr>
          <a:r>
            <a:rPr lang="en-GB" sz="1600" b="1"/>
            <a:t>Excel/Python Assistance:</a:t>
          </a:r>
          <a:endParaRPr lang="en-US" sz="1600"/>
        </a:p>
      </dgm:t>
    </dgm:pt>
    <dgm:pt modelId="{6DEA2569-F66A-496E-A5F6-0566E2D47952}" type="parTrans" cxnId="{2A1C92CC-4380-4561-982F-789DAE7772F0}">
      <dgm:prSet/>
      <dgm:spPr/>
      <dgm:t>
        <a:bodyPr/>
        <a:lstStyle/>
        <a:p>
          <a:endParaRPr lang="en-US" sz="1600"/>
        </a:p>
      </dgm:t>
    </dgm:pt>
    <dgm:pt modelId="{F00F1927-B09C-490A-AD3A-D29F4F038D5E}" type="sibTrans" cxnId="{2A1C92CC-4380-4561-982F-789DAE7772F0}">
      <dgm:prSet/>
      <dgm:spPr/>
      <dgm:t>
        <a:bodyPr/>
        <a:lstStyle/>
        <a:p>
          <a:endParaRPr lang="en-US" sz="1600"/>
        </a:p>
      </dgm:t>
    </dgm:pt>
    <dgm:pt modelId="{07BCB465-5B40-4185-A497-E734324846F4}">
      <dgm:prSet custT="1"/>
      <dgm:spPr/>
      <dgm:t>
        <a:bodyPr/>
        <a:lstStyle/>
        <a:p>
          <a:pPr>
            <a:lnSpc>
              <a:spcPct val="100000"/>
            </a:lnSpc>
          </a:pPr>
          <a:r>
            <a:rPr lang="en-GB" sz="1600"/>
            <a:t>Prompt: "Write a Python script to calculate escalation on a cost breakdown"</a:t>
          </a:r>
          <a:endParaRPr lang="en-US" sz="1600"/>
        </a:p>
      </dgm:t>
    </dgm:pt>
    <dgm:pt modelId="{26C404E0-693B-4F12-99DB-88C1E052BABB}" type="parTrans" cxnId="{160B8D8F-D060-44FA-801F-43F7AE1BD177}">
      <dgm:prSet/>
      <dgm:spPr/>
      <dgm:t>
        <a:bodyPr/>
        <a:lstStyle/>
        <a:p>
          <a:endParaRPr lang="en-US" sz="1600"/>
        </a:p>
      </dgm:t>
    </dgm:pt>
    <dgm:pt modelId="{1DA263A1-CA77-4FC0-B54C-48CC380BAC6F}" type="sibTrans" cxnId="{160B8D8F-D060-44FA-801F-43F7AE1BD177}">
      <dgm:prSet/>
      <dgm:spPr/>
      <dgm:t>
        <a:bodyPr/>
        <a:lstStyle/>
        <a:p>
          <a:endParaRPr lang="en-US" sz="1600"/>
        </a:p>
      </dgm:t>
    </dgm:pt>
    <dgm:pt modelId="{2EB26172-44A1-4488-BDAE-79610C3B2F61}">
      <dgm:prSet custT="1"/>
      <dgm:spPr/>
      <dgm:t>
        <a:bodyPr/>
        <a:lstStyle/>
        <a:p>
          <a:pPr>
            <a:lnSpc>
              <a:spcPct val="100000"/>
            </a:lnSpc>
          </a:pPr>
          <a:r>
            <a:rPr lang="en-GB" sz="1600"/>
            <a:t>LLM generates working code</a:t>
          </a:r>
          <a:endParaRPr lang="en-US" sz="1600"/>
        </a:p>
      </dgm:t>
    </dgm:pt>
    <dgm:pt modelId="{068A503D-AADC-4993-856F-A1A54EC2A410}" type="parTrans" cxnId="{679BB5DD-9567-4821-BFF0-7991DC680B10}">
      <dgm:prSet/>
      <dgm:spPr/>
      <dgm:t>
        <a:bodyPr/>
        <a:lstStyle/>
        <a:p>
          <a:endParaRPr lang="en-US" sz="1600"/>
        </a:p>
      </dgm:t>
    </dgm:pt>
    <dgm:pt modelId="{0AE03F0C-8F5B-4A85-8217-82BC53909F00}" type="sibTrans" cxnId="{679BB5DD-9567-4821-BFF0-7991DC680B10}">
      <dgm:prSet/>
      <dgm:spPr/>
      <dgm:t>
        <a:bodyPr/>
        <a:lstStyle/>
        <a:p>
          <a:endParaRPr lang="en-US" sz="1600"/>
        </a:p>
      </dgm:t>
    </dgm:pt>
    <dgm:pt modelId="{A8997194-D675-4EB2-9C83-6ED0728D768C}">
      <dgm:prSet custT="1"/>
      <dgm:spPr/>
      <dgm:t>
        <a:bodyPr/>
        <a:lstStyle/>
        <a:p>
          <a:pPr>
            <a:lnSpc>
              <a:spcPct val="100000"/>
            </a:lnSpc>
          </a:pPr>
          <a:r>
            <a:rPr lang="en-GB" sz="1600"/>
            <a:t>Democratizes programming</a:t>
          </a:r>
          <a:endParaRPr lang="en-US" sz="1600"/>
        </a:p>
      </dgm:t>
    </dgm:pt>
    <dgm:pt modelId="{14000DA9-B572-4937-889C-2925E3F066A8}" type="parTrans" cxnId="{19A21669-B5B7-414D-AD04-6BB69A4B4A5B}">
      <dgm:prSet/>
      <dgm:spPr/>
      <dgm:t>
        <a:bodyPr/>
        <a:lstStyle/>
        <a:p>
          <a:endParaRPr lang="en-US" sz="1600"/>
        </a:p>
      </dgm:t>
    </dgm:pt>
    <dgm:pt modelId="{87158377-CBC8-4349-B729-F4BFD90EEAEC}" type="sibTrans" cxnId="{19A21669-B5B7-414D-AD04-6BB69A4B4A5B}">
      <dgm:prSet/>
      <dgm:spPr/>
      <dgm:t>
        <a:bodyPr/>
        <a:lstStyle/>
        <a:p>
          <a:endParaRPr lang="en-US" sz="1600"/>
        </a:p>
      </dgm:t>
    </dgm:pt>
    <dgm:pt modelId="{D404D262-7F43-48AB-B6F0-983552B1821C}" type="pres">
      <dgm:prSet presAssocID="{9E8D5C0E-F07D-4A67-8924-BBF065002B34}" presName="root" presStyleCnt="0">
        <dgm:presLayoutVars>
          <dgm:dir/>
          <dgm:resizeHandles val="exact"/>
        </dgm:presLayoutVars>
      </dgm:prSet>
      <dgm:spPr/>
    </dgm:pt>
    <dgm:pt modelId="{D1D3242A-CAB8-4AAF-82B2-6EC83CFC9CD8}" type="pres">
      <dgm:prSet presAssocID="{C7998A25-90CC-47D4-9DC9-F842C91C336B}" presName="compNode" presStyleCnt="0"/>
      <dgm:spPr/>
    </dgm:pt>
    <dgm:pt modelId="{A4AF4E10-EBC9-48CE-9951-53CFEC947223}" type="pres">
      <dgm:prSet presAssocID="{C7998A25-90CC-47D4-9DC9-F842C91C336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g"/>
        </a:ext>
      </dgm:extLst>
    </dgm:pt>
    <dgm:pt modelId="{3541707B-5DCC-44A7-AFD4-519E4406E462}" type="pres">
      <dgm:prSet presAssocID="{C7998A25-90CC-47D4-9DC9-F842C91C336B}" presName="iconSpace" presStyleCnt="0"/>
      <dgm:spPr/>
    </dgm:pt>
    <dgm:pt modelId="{19032CEA-733F-4DE4-8546-DADA1F0F4877}" type="pres">
      <dgm:prSet presAssocID="{C7998A25-90CC-47D4-9DC9-F842C91C336B}" presName="parTx" presStyleLbl="revTx" presStyleIdx="0" presStyleCnt="12">
        <dgm:presLayoutVars>
          <dgm:chMax val="0"/>
          <dgm:chPref val="0"/>
        </dgm:presLayoutVars>
      </dgm:prSet>
      <dgm:spPr/>
    </dgm:pt>
    <dgm:pt modelId="{D97C208D-87FF-469E-849B-8C293E1639E0}" type="pres">
      <dgm:prSet presAssocID="{C7998A25-90CC-47D4-9DC9-F842C91C336B}" presName="txSpace" presStyleCnt="0"/>
      <dgm:spPr/>
    </dgm:pt>
    <dgm:pt modelId="{87A7EED0-A9A4-4C05-A248-BE7435D412CE}" type="pres">
      <dgm:prSet presAssocID="{C7998A25-90CC-47D4-9DC9-F842C91C336B}" presName="desTx" presStyleLbl="revTx" presStyleIdx="1" presStyleCnt="12">
        <dgm:presLayoutVars/>
      </dgm:prSet>
      <dgm:spPr/>
    </dgm:pt>
    <dgm:pt modelId="{35C67F18-BFDA-4A24-A67D-906FFA57D6E4}" type="pres">
      <dgm:prSet presAssocID="{DE0BB88C-579B-4C64-B194-6982EEB3DA93}" presName="sibTrans" presStyleCnt="0"/>
      <dgm:spPr/>
    </dgm:pt>
    <dgm:pt modelId="{58CB02A3-9DC7-4684-9F68-B89495FBF62C}" type="pres">
      <dgm:prSet presAssocID="{7DEF6E7B-492D-4C5A-88D8-8147C5EE0B34}" presName="compNode" presStyleCnt="0"/>
      <dgm:spPr/>
    </dgm:pt>
    <dgm:pt modelId="{639CD6EC-EFD3-40A1-BD6F-7706EF769BAD}" type="pres">
      <dgm:prSet presAssocID="{7DEF6E7B-492D-4C5A-88D8-8147C5EE0B3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ment truck"/>
        </a:ext>
      </dgm:extLst>
    </dgm:pt>
    <dgm:pt modelId="{5E6131DD-142C-43F1-99B7-5B7A9D720430}" type="pres">
      <dgm:prSet presAssocID="{7DEF6E7B-492D-4C5A-88D8-8147C5EE0B34}" presName="iconSpace" presStyleCnt="0"/>
      <dgm:spPr/>
    </dgm:pt>
    <dgm:pt modelId="{217B5BA8-61CE-47BF-90E2-4F013C353287}" type="pres">
      <dgm:prSet presAssocID="{7DEF6E7B-492D-4C5A-88D8-8147C5EE0B34}" presName="parTx" presStyleLbl="revTx" presStyleIdx="2" presStyleCnt="12">
        <dgm:presLayoutVars>
          <dgm:chMax val="0"/>
          <dgm:chPref val="0"/>
        </dgm:presLayoutVars>
      </dgm:prSet>
      <dgm:spPr/>
    </dgm:pt>
    <dgm:pt modelId="{1B5B4CB5-38DF-4CEE-80F8-72B2FB0DDC1D}" type="pres">
      <dgm:prSet presAssocID="{7DEF6E7B-492D-4C5A-88D8-8147C5EE0B34}" presName="txSpace" presStyleCnt="0"/>
      <dgm:spPr/>
    </dgm:pt>
    <dgm:pt modelId="{7FB05E31-7587-4971-8BAA-1BBFF4F7E07A}" type="pres">
      <dgm:prSet presAssocID="{7DEF6E7B-492D-4C5A-88D8-8147C5EE0B34}" presName="desTx" presStyleLbl="revTx" presStyleIdx="3" presStyleCnt="12">
        <dgm:presLayoutVars/>
      </dgm:prSet>
      <dgm:spPr/>
    </dgm:pt>
    <dgm:pt modelId="{CF8457A3-E8F8-464E-8614-EE09B89CBB5F}" type="pres">
      <dgm:prSet presAssocID="{2CDDDED0-5660-4188-83DD-6239A8FD65F6}" presName="sibTrans" presStyleCnt="0"/>
      <dgm:spPr/>
    </dgm:pt>
    <dgm:pt modelId="{3F7E9B41-9188-4130-8B1F-F8BDBDE5EEF3}" type="pres">
      <dgm:prSet presAssocID="{2A17E99F-6F20-4A3E-BF95-A7F361A69D49}" presName="compNode" presStyleCnt="0"/>
      <dgm:spPr/>
    </dgm:pt>
    <dgm:pt modelId="{D65FDDA4-9466-43B1-BE81-89F7A38703F7}" type="pres">
      <dgm:prSet presAssocID="{2A17E99F-6F20-4A3E-BF95-A7F361A69D4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6EFA75E5-CC62-4E85-BCC2-822D301DD0A9}" type="pres">
      <dgm:prSet presAssocID="{2A17E99F-6F20-4A3E-BF95-A7F361A69D49}" presName="iconSpace" presStyleCnt="0"/>
      <dgm:spPr/>
    </dgm:pt>
    <dgm:pt modelId="{0410DDF8-26F5-46C4-A109-43B6D6FDC986}" type="pres">
      <dgm:prSet presAssocID="{2A17E99F-6F20-4A3E-BF95-A7F361A69D49}" presName="parTx" presStyleLbl="revTx" presStyleIdx="4" presStyleCnt="12">
        <dgm:presLayoutVars>
          <dgm:chMax val="0"/>
          <dgm:chPref val="0"/>
        </dgm:presLayoutVars>
      </dgm:prSet>
      <dgm:spPr/>
    </dgm:pt>
    <dgm:pt modelId="{57DD32F4-BD5F-4DD4-9515-3718CBD4CCC5}" type="pres">
      <dgm:prSet presAssocID="{2A17E99F-6F20-4A3E-BF95-A7F361A69D49}" presName="txSpace" presStyleCnt="0"/>
      <dgm:spPr/>
    </dgm:pt>
    <dgm:pt modelId="{3E1CB401-FBD4-444C-AF7C-EED880CBC44A}" type="pres">
      <dgm:prSet presAssocID="{2A17E99F-6F20-4A3E-BF95-A7F361A69D49}" presName="desTx" presStyleLbl="revTx" presStyleIdx="5" presStyleCnt="12">
        <dgm:presLayoutVars/>
      </dgm:prSet>
      <dgm:spPr/>
    </dgm:pt>
    <dgm:pt modelId="{DF536617-394E-464F-A195-1DB8543AB910}" type="pres">
      <dgm:prSet presAssocID="{3C5843AA-EB9A-454A-B6CA-60EED49C166C}" presName="sibTrans" presStyleCnt="0"/>
      <dgm:spPr/>
    </dgm:pt>
    <dgm:pt modelId="{13AEB62F-1378-4A3F-A27E-1541354953BF}" type="pres">
      <dgm:prSet presAssocID="{4ACB68CB-DAA6-47F8-8A54-872DD3D471F8}" presName="compNode" presStyleCnt="0"/>
      <dgm:spPr/>
    </dgm:pt>
    <dgm:pt modelId="{D8E0D4D9-BB3E-43B8-808C-6991AF4C4713}" type="pres">
      <dgm:prSet presAssocID="{4ACB68CB-DAA6-47F8-8A54-872DD3D471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05FA7AD3-B92F-4853-90AF-62F74FA411E1}" type="pres">
      <dgm:prSet presAssocID="{4ACB68CB-DAA6-47F8-8A54-872DD3D471F8}" presName="iconSpace" presStyleCnt="0"/>
      <dgm:spPr/>
    </dgm:pt>
    <dgm:pt modelId="{CB20E782-FF71-4539-9273-B022382E9859}" type="pres">
      <dgm:prSet presAssocID="{4ACB68CB-DAA6-47F8-8A54-872DD3D471F8}" presName="parTx" presStyleLbl="revTx" presStyleIdx="6" presStyleCnt="12">
        <dgm:presLayoutVars>
          <dgm:chMax val="0"/>
          <dgm:chPref val="0"/>
        </dgm:presLayoutVars>
      </dgm:prSet>
      <dgm:spPr/>
    </dgm:pt>
    <dgm:pt modelId="{CB0C8F20-E279-4B76-ACDD-E744AE83B29A}" type="pres">
      <dgm:prSet presAssocID="{4ACB68CB-DAA6-47F8-8A54-872DD3D471F8}" presName="txSpace" presStyleCnt="0"/>
      <dgm:spPr/>
    </dgm:pt>
    <dgm:pt modelId="{FEEAD92B-6DD8-426A-A146-B251F09C68A3}" type="pres">
      <dgm:prSet presAssocID="{4ACB68CB-DAA6-47F8-8A54-872DD3D471F8}" presName="desTx" presStyleLbl="revTx" presStyleIdx="7" presStyleCnt="12">
        <dgm:presLayoutVars/>
      </dgm:prSet>
      <dgm:spPr/>
    </dgm:pt>
    <dgm:pt modelId="{8ED83442-C3CA-42F7-8ABF-582516425422}" type="pres">
      <dgm:prSet presAssocID="{1CA74073-1747-4827-8D65-41C181879A34}" presName="sibTrans" presStyleCnt="0"/>
      <dgm:spPr/>
    </dgm:pt>
    <dgm:pt modelId="{C8E4F35B-5300-4787-BE83-B001EC1C11B3}" type="pres">
      <dgm:prSet presAssocID="{B5E365EC-276C-4A78-9907-DF1DFF66B9BF}" presName="compNode" presStyleCnt="0"/>
      <dgm:spPr/>
    </dgm:pt>
    <dgm:pt modelId="{DB3D9A70-B79C-4BF8-8686-6E6946E63D3F}" type="pres">
      <dgm:prSet presAssocID="{B5E365EC-276C-4A78-9907-DF1DFF66B9B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ssroom"/>
        </a:ext>
      </dgm:extLst>
    </dgm:pt>
    <dgm:pt modelId="{9618612F-780E-4A20-BCE3-CE0A498B41D1}" type="pres">
      <dgm:prSet presAssocID="{B5E365EC-276C-4A78-9907-DF1DFF66B9BF}" presName="iconSpace" presStyleCnt="0"/>
      <dgm:spPr/>
    </dgm:pt>
    <dgm:pt modelId="{753AE125-58FD-4DF5-A821-D758B3C3EF6F}" type="pres">
      <dgm:prSet presAssocID="{B5E365EC-276C-4A78-9907-DF1DFF66B9BF}" presName="parTx" presStyleLbl="revTx" presStyleIdx="8" presStyleCnt="12">
        <dgm:presLayoutVars>
          <dgm:chMax val="0"/>
          <dgm:chPref val="0"/>
        </dgm:presLayoutVars>
      </dgm:prSet>
      <dgm:spPr/>
    </dgm:pt>
    <dgm:pt modelId="{6ADFC46F-815F-40F6-A0A4-BA6442B82734}" type="pres">
      <dgm:prSet presAssocID="{B5E365EC-276C-4A78-9907-DF1DFF66B9BF}" presName="txSpace" presStyleCnt="0"/>
      <dgm:spPr/>
    </dgm:pt>
    <dgm:pt modelId="{4FE5A2EC-AEC1-46FD-97FA-8DC518F4FC82}" type="pres">
      <dgm:prSet presAssocID="{B5E365EC-276C-4A78-9907-DF1DFF66B9BF}" presName="desTx" presStyleLbl="revTx" presStyleIdx="9" presStyleCnt="12">
        <dgm:presLayoutVars/>
      </dgm:prSet>
      <dgm:spPr/>
    </dgm:pt>
    <dgm:pt modelId="{26433020-C743-48CE-A4B2-465E7BAA5FE0}" type="pres">
      <dgm:prSet presAssocID="{A73270B0-6B95-4136-AF50-714DF3BE51A8}" presName="sibTrans" presStyleCnt="0"/>
      <dgm:spPr/>
    </dgm:pt>
    <dgm:pt modelId="{909B0BDC-AA41-4E11-869B-AB7DA8E5E5D9}" type="pres">
      <dgm:prSet presAssocID="{3D9865F2-5F24-47E3-A47D-263BB0CDDCE3}" presName="compNode" presStyleCnt="0"/>
      <dgm:spPr/>
    </dgm:pt>
    <dgm:pt modelId="{15D773C6-F764-40D9-BFCD-FA8BAD5A056E}" type="pres">
      <dgm:prSet presAssocID="{3D9865F2-5F24-47E3-A47D-263BB0CDDCE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grammer"/>
        </a:ext>
      </dgm:extLst>
    </dgm:pt>
    <dgm:pt modelId="{E9BE15A2-4B28-4F39-8404-2964BD6769B5}" type="pres">
      <dgm:prSet presAssocID="{3D9865F2-5F24-47E3-A47D-263BB0CDDCE3}" presName="iconSpace" presStyleCnt="0"/>
      <dgm:spPr/>
    </dgm:pt>
    <dgm:pt modelId="{E909313E-557C-4A06-8BBA-D5FA1A1AA0CD}" type="pres">
      <dgm:prSet presAssocID="{3D9865F2-5F24-47E3-A47D-263BB0CDDCE3}" presName="parTx" presStyleLbl="revTx" presStyleIdx="10" presStyleCnt="12">
        <dgm:presLayoutVars>
          <dgm:chMax val="0"/>
          <dgm:chPref val="0"/>
        </dgm:presLayoutVars>
      </dgm:prSet>
      <dgm:spPr/>
    </dgm:pt>
    <dgm:pt modelId="{4DAEDCA0-A0D0-42FE-A376-9B890DBD32C5}" type="pres">
      <dgm:prSet presAssocID="{3D9865F2-5F24-47E3-A47D-263BB0CDDCE3}" presName="txSpace" presStyleCnt="0"/>
      <dgm:spPr/>
    </dgm:pt>
    <dgm:pt modelId="{DBED57DE-E202-49D6-A10E-EBC0612A27AC}" type="pres">
      <dgm:prSet presAssocID="{3D9865F2-5F24-47E3-A47D-263BB0CDDCE3}" presName="desTx" presStyleLbl="revTx" presStyleIdx="11" presStyleCnt="12">
        <dgm:presLayoutVars/>
      </dgm:prSet>
      <dgm:spPr/>
    </dgm:pt>
  </dgm:ptLst>
  <dgm:cxnLst>
    <dgm:cxn modelId="{32FB2C00-A730-4D3F-9BA1-E926A3053221}" srcId="{4ACB68CB-DAA6-47F8-8A54-872DD3D471F8}" destId="{27DE3036-3BC9-42D0-A1B5-7AC0C56B6D64}" srcOrd="1" destOrd="0" parTransId="{F80873F5-0AEE-4F4B-98D0-8B78A11DACD9}" sibTransId="{4D0CC45B-D212-47B2-A4F9-76BD4EB8E141}"/>
    <dgm:cxn modelId="{122E4F00-E69E-4152-A1E5-2260707F2A6E}" type="presOf" srcId="{B5E365EC-276C-4A78-9907-DF1DFF66B9BF}" destId="{753AE125-58FD-4DF5-A821-D758B3C3EF6F}" srcOrd="0" destOrd="0" presId="urn:microsoft.com/office/officeart/2018/5/layout/CenteredIconLabelDescriptionList"/>
    <dgm:cxn modelId="{0350CD05-6275-4715-B12A-2F1FFBC1A2D5}" srcId="{B5E365EC-276C-4A78-9907-DF1DFF66B9BF}" destId="{74AB9ADD-74F3-48D0-B9EF-59EF361A63D7}" srcOrd="2" destOrd="0" parTransId="{EB0F2997-3F71-4874-BB26-F94F8A8CC544}" sibTransId="{777BA5D3-23D3-4E53-8EA0-211BE326E59E}"/>
    <dgm:cxn modelId="{00BEE70A-EC5F-4EA5-9950-E8C29E95736E}" type="presOf" srcId="{07BCB465-5B40-4185-A497-E734324846F4}" destId="{DBED57DE-E202-49D6-A10E-EBC0612A27AC}" srcOrd="0" destOrd="0" presId="urn:microsoft.com/office/officeart/2018/5/layout/CenteredIconLabelDescriptionList"/>
    <dgm:cxn modelId="{B593AE0F-BC24-49D2-A517-AF81ECD0429A}" type="presOf" srcId="{A8997194-D675-4EB2-9C83-6ED0728D768C}" destId="{DBED57DE-E202-49D6-A10E-EBC0612A27AC}" srcOrd="0" destOrd="2" presId="urn:microsoft.com/office/officeart/2018/5/layout/CenteredIconLabelDescriptionList"/>
    <dgm:cxn modelId="{E68ABF16-17F4-4656-92C8-4E10381B570C}" type="presOf" srcId="{CB97E848-997F-4E1A-B421-25401D4EFF6A}" destId="{FEEAD92B-6DD8-426A-A146-B251F09C68A3}" srcOrd="0" destOrd="2" presId="urn:microsoft.com/office/officeart/2018/5/layout/CenteredIconLabelDescriptionList"/>
    <dgm:cxn modelId="{54D0B918-DE07-4D8A-A5FE-442AA983F8D6}" type="presOf" srcId="{C2A452EC-BC85-4150-B05A-C91BA94450BD}" destId="{87A7EED0-A9A4-4C05-A248-BE7435D412CE}" srcOrd="0" destOrd="2" presId="urn:microsoft.com/office/officeart/2018/5/layout/CenteredIconLabelDescriptionList"/>
    <dgm:cxn modelId="{CE8B6421-67C2-43BE-8988-B72F0CECD74C}" srcId="{B5E365EC-276C-4A78-9907-DF1DFF66B9BF}" destId="{A0A51CED-F550-412B-B5DF-377C5C4E4C07}" srcOrd="1" destOrd="0" parTransId="{02D9BE78-B5B6-4FB1-9FDF-CC65886FD27D}" sibTransId="{9F0DA886-AFD5-4480-B5E0-DC3C51CFD53E}"/>
    <dgm:cxn modelId="{8F1A1A25-9A4F-4DA5-9886-C62F0BFA721B}" type="presOf" srcId="{D6B2DDA8-EAF4-4CB1-AAAF-4589043011F3}" destId="{7FB05E31-7587-4971-8BAA-1BBFF4F7E07A}" srcOrd="0" destOrd="0" presId="urn:microsoft.com/office/officeart/2018/5/layout/CenteredIconLabelDescriptionList"/>
    <dgm:cxn modelId="{CD63E333-8C8B-4260-AD36-82324C9BA3DA}" type="presOf" srcId="{74AB9ADD-74F3-48D0-B9EF-59EF361A63D7}" destId="{4FE5A2EC-AEC1-46FD-97FA-8DC518F4FC82}" srcOrd="0" destOrd="2" presId="urn:microsoft.com/office/officeart/2018/5/layout/CenteredIconLabelDescriptionList"/>
    <dgm:cxn modelId="{2C8F8935-936C-4269-A816-E6699D432AE1}" srcId="{9E8D5C0E-F07D-4A67-8924-BBF065002B34}" destId="{C7998A25-90CC-47D4-9DC9-F842C91C336B}" srcOrd="0" destOrd="0" parTransId="{AA074BA4-5BB6-4D24-A632-E61B21D5FDAE}" sibTransId="{DE0BB88C-579B-4C64-B194-6982EEB3DA93}"/>
    <dgm:cxn modelId="{DD60C139-0B56-4711-A39D-60D03B1254CB}" type="presOf" srcId="{4EBA0327-1EBA-42A1-B6B8-28CD40B069EE}" destId="{4FE5A2EC-AEC1-46FD-97FA-8DC518F4FC82}" srcOrd="0" destOrd="0" presId="urn:microsoft.com/office/officeart/2018/5/layout/CenteredIconLabelDescriptionList"/>
    <dgm:cxn modelId="{BF6B404B-C3FB-4A5A-B583-13F89E191EC3}" srcId="{7DEF6E7B-492D-4C5A-88D8-8147C5EE0B34}" destId="{8475FB7C-DA0C-40EA-BC46-C93377D578F5}" srcOrd="1" destOrd="0" parTransId="{B1819F53-787F-44C1-A2D5-07D3CC2F35A9}" sibTransId="{EEDB25C9-8CC4-4DCA-B4D5-41A7713E8955}"/>
    <dgm:cxn modelId="{B017FB50-484C-4F32-8AB0-6B7AE69E9E6B}" type="presOf" srcId="{4ACB68CB-DAA6-47F8-8A54-872DD3D471F8}" destId="{CB20E782-FF71-4539-9273-B022382E9859}" srcOrd="0" destOrd="0" presId="urn:microsoft.com/office/officeart/2018/5/layout/CenteredIconLabelDescriptionList"/>
    <dgm:cxn modelId="{250B8D55-807B-4F20-B267-CB4C34DF3B94}" type="presOf" srcId="{ED415104-8731-4C01-A328-777444BFD818}" destId="{87A7EED0-A9A4-4C05-A248-BE7435D412CE}" srcOrd="0" destOrd="1" presId="urn:microsoft.com/office/officeart/2018/5/layout/CenteredIconLabelDescriptionList"/>
    <dgm:cxn modelId="{ED814C5B-CF7D-4518-BC99-D04A83C20BC6}" srcId="{C7998A25-90CC-47D4-9DC9-F842C91C336B}" destId="{C6B7B3CD-B0AC-40B7-9375-140911DA3ACB}" srcOrd="0" destOrd="0" parTransId="{29F8AF77-4925-4D3A-9C76-91A83E59CFC0}" sibTransId="{69D7D9D1-AB37-45D6-B897-18891F1A98BC}"/>
    <dgm:cxn modelId="{B5EA075C-E2EC-4A2E-A57F-EAB551213E72}" type="presOf" srcId="{A0A51CED-F550-412B-B5DF-377C5C4E4C07}" destId="{4FE5A2EC-AEC1-46FD-97FA-8DC518F4FC82}" srcOrd="0" destOrd="1" presId="urn:microsoft.com/office/officeart/2018/5/layout/CenteredIconLabelDescriptionList"/>
    <dgm:cxn modelId="{03A43860-2616-4BAF-91DC-6BB62102347E}" type="presOf" srcId="{5AF57731-233A-412B-B1D6-7C357FAE13B5}" destId="{3E1CB401-FBD4-444C-AF7C-EED880CBC44A}" srcOrd="0" destOrd="2" presId="urn:microsoft.com/office/officeart/2018/5/layout/CenteredIconLabelDescriptionList"/>
    <dgm:cxn modelId="{487DD764-B642-4A75-BAA6-53A8130AC512}" srcId="{7DEF6E7B-492D-4C5A-88D8-8147C5EE0B34}" destId="{D6B2DDA8-EAF4-4CB1-AAAF-4589043011F3}" srcOrd="0" destOrd="0" parTransId="{ABF0E120-206F-4A2A-A29D-E602DF44CAF9}" sibTransId="{360CFCEA-BDB3-4AAA-8AF1-0829D3BDC7B4}"/>
    <dgm:cxn modelId="{CA78D568-48D6-494F-AA77-495B8E3B6667}" type="presOf" srcId="{3D9865F2-5F24-47E3-A47D-263BB0CDDCE3}" destId="{E909313E-557C-4A06-8BBA-D5FA1A1AA0CD}" srcOrd="0" destOrd="0" presId="urn:microsoft.com/office/officeart/2018/5/layout/CenteredIconLabelDescriptionList"/>
    <dgm:cxn modelId="{19A21669-B5B7-414D-AD04-6BB69A4B4A5B}" srcId="{3D9865F2-5F24-47E3-A47D-263BB0CDDCE3}" destId="{A8997194-D675-4EB2-9C83-6ED0728D768C}" srcOrd="2" destOrd="0" parTransId="{14000DA9-B572-4937-889C-2925E3F066A8}" sibTransId="{87158377-CBC8-4349-B729-F4BFD90EEAEC}"/>
    <dgm:cxn modelId="{D622496C-787D-479C-989C-7F417B927A53}" type="presOf" srcId="{C834B675-6ABF-4ECE-A9A3-C3AE72F0CCA0}" destId="{FEEAD92B-6DD8-426A-A146-B251F09C68A3}" srcOrd="0" destOrd="0" presId="urn:microsoft.com/office/officeart/2018/5/layout/CenteredIconLabelDescriptionList"/>
    <dgm:cxn modelId="{251CD270-5AD5-4895-AA58-CF4D702C8FFE}" srcId="{2A17E99F-6F20-4A3E-BF95-A7F361A69D49}" destId="{D021F0DA-23B8-4B6C-BAA4-555C668EB50D}" srcOrd="1" destOrd="0" parTransId="{D1E02ACA-39EF-400E-8A87-6F8247E25AF3}" sibTransId="{2B7A408F-2679-4E1E-BE5F-216F8751BC35}"/>
    <dgm:cxn modelId="{8D7B8A71-351D-43BE-B561-C64BC79E4909}" type="presOf" srcId="{27DE3036-3BC9-42D0-A1B5-7AC0C56B6D64}" destId="{FEEAD92B-6DD8-426A-A146-B251F09C68A3}" srcOrd="0" destOrd="1" presId="urn:microsoft.com/office/officeart/2018/5/layout/CenteredIconLabelDescriptionList"/>
    <dgm:cxn modelId="{99D07E80-8E18-444A-8564-C516D9B17CB5}" type="presOf" srcId="{C6B7B3CD-B0AC-40B7-9375-140911DA3ACB}" destId="{87A7EED0-A9A4-4C05-A248-BE7435D412CE}" srcOrd="0" destOrd="0" presId="urn:microsoft.com/office/officeart/2018/5/layout/CenteredIconLabelDescriptionList"/>
    <dgm:cxn modelId="{01EF8E85-2CE7-479C-B76B-C7251F12AD7A}" srcId="{C7998A25-90CC-47D4-9DC9-F842C91C336B}" destId="{C2A452EC-BC85-4150-B05A-C91BA94450BD}" srcOrd="2" destOrd="0" parTransId="{4DB4ADFE-053C-4B74-95EA-27C13841E8F5}" sibTransId="{B15028ED-561B-4E4B-B312-9DDEFDB0A461}"/>
    <dgm:cxn modelId="{160B8D8F-D060-44FA-801F-43F7AE1BD177}" srcId="{3D9865F2-5F24-47E3-A47D-263BB0CDDCE3}" destId="{07BCB465-5B40-4185-A497-E734324846F4}" srcOrd="0" destOrd="0" parTransId="{26C404E0-693B-4F12-99DB-88C1E052BABB}" sibTransId="{1DA263A1-CA77-4FC0-B54C-48CC380BAC6F}"/>
    <dgm:cxn modelId="{E35EFB8F-1530-4DF4-888E-AECC0BCF3146}" srcId="{2A17E99F-6F20-4A3E-BF95-A7F361A69D49}" destId="{5AF57731-233A-412B-B1D6-7C357FAE13B5}" srcOrd="2" destOrd="0" parTransId="{2A7E32C7-C728-4B58-AA81-4A31C48CC125}" sibTransId="{6AE7FE85-9224-4744-ACE5-90172E26D2DF}"/>
    <dgm:cxn modelId="{C7C10B92-F738-44B1-B1FD-5D95C4712DC7}" srcId="{9E8D5C0E-F07D-4A67-8924-BBF065002B34}" destId="{4ACB68CB-DAA6-47F8-8A54-872DD3D471F8}" srcOrd="3" destOrd="0" parTransId="{755D70E7-26A4-4D5B-8B73-D97A7A484911}" sibTransId="{1CA74073-1747-4827-8D65-41C181879A34}"/>
    <dgm:cxn modelId="{8AB7C192-8241-44C4-AA08-5C2E5F2D174C}" type="presOf" srcId="{2A17E99F-6F20-4A3E-BF95-A7F361A69D49}" destId="{0410DDF8-26F5-46C4-A109-43B6D6FDC986}" srcOrd="0" destOrd="0" presId="urn:microsoft.com/office/officeart/2018/5/layout/CenteredIconLabelDescriptionList"/>
    <dgm:cxn modelId="{D9A36693-C73A-4459-BAF6-F40D80FF69C4}" srcId="{C7998A25-90CC-47D4-9DC9-F842C91C336B}" destId="{ED415104-8731-4C01-A328-777444BFD818}" srcOrd="1" destOrd="0" parTransId="{6B0896E6-9D4F-4DE9-A9FF-767645EFD9BB}" sibTransId="{7DEB4880-C880-4835-A01A-46B9D3B21602}"/>
    <dgm:cxn modelId="{90069199-9BBC-4C05-9889-21F1BF9E0AE4}" srcId="{4ACB68CB-DAA6-47F8-8A54-872DD3D471F8}" destId="{C834B675-6ABF-4ECE-A9A3-C3AE72F0CCA0}" srcOrd="0" destOrd="0" parTransId="{FB9A0B40-76BE-40E3-A70D-1A0047E8B623}" sibTransId="{4095F3CB-2DCF-4890-871C-4E89422E5C48}"/>
    <dgm:cxn modelId="{ADF2C49D-827E-4249-AEF3-0F71382B57C5}" srcId="{B5E365EC-276C-4A78-9907-DF1DFF66B9BF}" destId="{4EBA0327-1EBA-42A1-B6B8-28CD40B069EE}" srcOrd="0" destOrd="0" parTransId="{39F75AED-FB69-48EF-A45F-5F95E0ABE44B}" sibTransId="{8D54CA48-DADF-45BE-BEE6-77F13C4599A4}"/>
    <dgm:cxn modelId="{2C7271A2-D87A-4A3A-A3FE-C1BA2D5AE471}" type="presOf" srcId="{4BD7E636-E486-433B-A1EA-20528A0C2E63}" destId="{3E1CB401-FBD4-444C-AF7C-EED880CBC44A}" srcOrd="0" destOrd="0" presId="urn:microsoft.com/office/officeart/2018/5/layout/CenteredIconLabelDescriptionList"/>
    <dgm:cxn modelId="{DFFEE2A7-A02C-49F0-9AE9-24CB31D1386B}" type="presOf" srcId="{8475FB7C-DA0C-40EA-BC46-C93377D578F5}" destId="{7FB05E31-7587-4971-8BAA-1BBFF4F7E07A}" srcOrd="0" destOrd="1" presId="urn:microsoft.com/office/officeart/2018/5/layout/CenteredIconLabelDescriptionList"/>
    <dgm:cxn modelId="{6844EDAB-ACF0-4A11-8FC3-6ABC39947F77}" type="presOf" srcId="{D021F0DA-23B8-4B6C-BAA4-555C668EB50D}" destId="{3E1CB401-FBD4-444C-AF7C-EED880CBC44A}" srcOrd="0" destOrd="1" presId="urn:microsoft.com/office/officeart/2018/5/layout/CenteredIconLabelDescriptionList"/>
    <dgm:cxn modelId="{F7DB20B0-CD25-4D1A-8DA8-85CF7AA01E51}" type="presOf" srcId="{7DEF6E7B-492D-4C5A-88D8-8147C5EE0B34}" destId="{217B5BA8-61CE-47BF-90E2-4F013C353287}" srcOrd="0" destOrd="0" presId="urn:microsoft.com/office/officeart/2018/5/layout/CenteredIconLabelDescriptionList"/>
    <dgm:cxn modelId="{CCAD82B1-555F-413F-A48A-E5B97C07D2A2}" srcId="{2A17E99F-6F20-4A3E-BF95-A7F361A69D49}" destId="{4BD7E636-E486-433B-A1EA-20528A0C2E63}" srcOrd="0" destOrd="0" parTransId="{69C929B8-5CC8-4650-A55E-720070A03353}" sibTransId="{75006011-2B4A-45E8-B406-5904ABE599B9}"/>
    <dgm:cxn modelId="{D336ECB8-95DD-4BF6-803D-9723B9B64E10}" type="presOf" srcId="{2EB26172-44A1-4488-BDAE-79610C3B2F61}" destId="{DBED57DE-E202-49D6-A10E-EBC0612A27AC}" srcOrd="0" destOrd="1" presId="urn:microsoft.com/office/officeart/2018/5/layout/CenteredIconLabelDescriptionList"/>
    <dgm:cxn modelId="{97605FC1-E57D-425D-83D8-0A613D8F1DF3}" type="presOf" srcId="{9E8D5C0E-F07D-4A67-8924-BBF065002B34}" destId="{D404D262-7F43-48AB-B6F0-983552B1821C}" srcOrd="0" destOrd="0" presId="urn:microsoft.com/office/officeart/2018/5/layout/CenteredIconLabelDescriptionList"/>
    <dgm:cxn modelId="{DCA88FCA-3D88-4D3C-9E5D-9DF913CB1CC1}" srcId="{7DEF6E7B-492D-4C5A-88D8-8147C5EE0B34}" destId="{7F07C447-E5DF-49FB-9AB7-4A78DF82DDF9}" srcOrd="2" destOrd="0" parTransId="{A8601372-B5FB-4ABF-B86D-400443ECA742}" sibTransId="{239D3F44-69CE-4F44-AB59-F892B3DFB936}"/>
    <dgm:cxn modelId="{2A1C92CC-4380-4561-982F-789DAE7772F0}" srcId="{9E8D5C0E-F07D-4A67-8924-BBF065002B34}" destId="{3D9865F2-5F24-47E3-A47D-263BB0CDDCE3}" srcOrd="5" destOrd="0" parTransId="{6DEA2569-F66A-496E-A5F6-0566E2D47952}" sibTransId="{F00F1927-B09C-490A-AD3A-D29F4F038D5E}"/>
    <dgm:cxn modelId="{ABFFAAD8-2822-434D-B182-F0E965DBD4DE}" srcId="{9E8D5C0E-F07D-4A67-8924-BBF065002B34}" destId="{2A17E99F-6F20-4A3E-BF95-A7F361A69D49}" srcOrd="2" destOrd="0" parTransId="{AAAB5FB5-92E2-4A58-884B-5CBA2F6234A1}" sibTransId="{3C5843AA-EB9A-454A-B6CA-60EED49C166C}"/>
    <dgm:cxn modelId="{679BB5DD-9567-4821-BFF0-7991DC680B10}" srcId="{3D9865F2-5F24-47E3-A47D-263BB0CDDCE3}" destId="{2EB26172-44A1-4488-BDAE-79610C3B2F61}" srcOrd="1" destOrd="0" parTransId="{068A503D-AADC-4993-856F-A1A54EC2A410}" sibTransId="{0AE03F0C-8F5B-4A85-8217-82BC53909F00}"/>
    <dgm:cxn modelId="{56D896E6-B32B-4324-9F14-06673910797E}" type="presOf" srcId="{C7998A25-90CC-47D4-9DC9-F842C91C336B}" destId="{19032CEA-733F-4DE4-8546-DADA1F0F4877}" srcOrd="0" destOrd="0" presId="urn:microsoft.com/office/officeart/2018/5/layout/CenteredIconLabelDescriptionList"/>
    <dgm:cxn modelId="{FBE49AED-A7C3-4392-821E-39BD4B6EEE01}" srcId="{9E8D5C0E-F07D-4A67-8924-BBF065002B34}" destId="{7DEF6E7B-492D-4C5A-88D8-8147C5EE0B34}" srcOrd="1" destOrd="0" parTransId="{C9B23B36-B3DA-4AAF-B3A9-64A8B5A227F1}" sibTransId="{2CDDDED0-5660-4188-83DD-6239A8FD65F6}"/>
    <dgm:cxn modelId="{C64F05EE-4CD0-4928-AB98-C60D8206B4E1}" type="presOf" srcId="{7F07C447-E5DF-49FB-9AB7-4A78DF82DDF9}" destId="{7FB05E31-7587-4971-8BAA-1BBFF4F7E07A}" srcOrd="0" destOrd="2" presId="urn:microsoft.com/office/officeart/2018/5/layout/CenteredIconLabelDescriptionList"/>
    <dgm:cxn modelId="{FFC454F0-0134-4996-B14B-A668729B7896}" srcId="{9E8D5C0E-F07D-4A67-8924-BBF065002B34}" destId="{B5E365EC-276C-4A78-9907-DF1DFF66B9BF}" srcOrd="4" destOrd="0" parTransId="{7ACEE744-80CD-45CC-86BE-0025C7499A41}" sibTransId="{A73270B0-6B95-4136-AF50-714DF3BE51A8}"/>
    <dgm:cxn modelId="{A4FBBFF4-4761-4B5B-B587-316347A03952}" srcId="{4ACB68CB-DAA6-47F8-8A54-872DD3D471F8}" destId="{CB97E848-997F-4E1A-B421-25401D4EFF6A}" srcOrd="2" destOrd="0" parTransId="{5DAF86E4-E504-4ED1-9108-A66B0F856C97}" sibTransId="{57349D8E-F714-4B8D-B1FF-BAD2E475B110}"/>
    <dgm:cxn modelId="{7D054D98-1BED-457B-BECD-E121BDD96665}" type="presParOf" srcId="{D404D262-7F43-48AB-B6F0-983552B1821C}" destId="{D1D3242A-CAB8-4AAF-82B2-6EC83CFC9CD8}" srcOrd="0" destOrd="0" presId="urn:microsoft.com/office/officeart/2018/5/layout/CenteredIconLabelDescriptionList"/>
    <dgm:cxn modelId="{0DBDE1C9-5480-4EA6-A6F6-F9B322180E21}" type="presParOf" srcId="{D1D3242A-CAB8-4AAF-82B2-6EC83CFC9CD8}" destId="{A4AF4E10-EBC9-48CE-9951-53CFEC947223}" srcOrd="0" destOrd="0" presId="urn:microsoft.com/office/officeart/2018/5/layout/CenteredIconLabelDescriptionList"/>
    <dgm:cxn modelId="{EAED8F65-4376-4456-8EA2-7FE6043250A2}" type="presParOf" srcId="{D1D3242A-CAB8-4AAF-82B2-6EC83CFC9CD8}" destId="{3541707B-5DCC-44A7-AFD4-519E4406E462}" srcOrd="1" destOrd="0" presId="urn:microsoft.com/office/officeart/2018/5/layout/CenteredIconLabelDescriptionList"/>
    <dgm:cxn modelId="{FA4AB021-E7F9-4362-A8B2-0D6039BB8153}" type="presParOf" srcId="{D1D3242A-CAB8-4AAF-82B2-6EC83CFC9CD8}" destId="{19032CEA-733F-4DE4-8546-DADA1F0F4877}" srcOrd="2" destOrd="0" presId="urn:microsoft.com/office/officeart/2018/5/layout/CenteredIconLabelDescriptionList"/>
    <dgm:cxn modelId="{31F4A826-CB2F-4302-9E04-BE46E39D837B}" type="presParOf" srcId="{D1D3242A-CAB8-4AAF-82B2-6EC83CFC9CD8}" destId="{D97C208D-87FF-469E-849B-8C293E1639E0}" srcOrd="3" destOrd="0" presId="urn:microsoft.com/office/officeart/2018/5/layout/CenteredIconLabelDescriptionList"/>
    <dgm:cxn modelId="{AA0A4CDE-0BB5-4A2C-9B67-2E175EE4E4AA}" type="presParOf" srcId="{D1D3242A-CAB8-4AAF-82B2-6EC83CFC9CD8}" destId="{87A7EED0-A9A4-4C05-A248-BE7435D412CE}" srcOrd="4" destOrd="0" presId="urn:microsoft.com/office/officeart/2018/5/layout/CenteredIconLabelDescriptionList"/>
    <dgm:cxn modelId="{D9EE8FE4-877C-4F9B-B218-6107B04D550D}" type="presParOf" srcId="{D404D262-7F43-48AB-B6F0-983552B1821C}" destId="{35C67F18-BFDA-4A24-A67D-906FFA57D6E4}" srcOrd="1" destOrd="0" presId="urn:microsoft.com/office/officeart/2018/5/layout/CenteredIconLabelDescriptionList"/>
    <dgm:cxn modelId="{42248D05-59F2-407F-A31E-C047F64C6F08}" type="presParOf" srcId="{D404D262-7F43-48AB-B6F0-983552B1821C}" destId="{58CB02A3-9DC7-4684-9F68-B89495FBF62C}" srcOrd="2" destOrd="0" presId="urn:microsoft.com/office/officeart/2018/5/layout/CenteredIconLabelDescriptionList"/>
    <dgm:cxn modelId="{BAD574EB-4D50-45EE-BA43-52BFE4E48A23}" type="presParOf" srcId="{58CB02A3-9DC7-4684-9F68-B89495FBF62C}" destId="{639CD6EC-EFD3-40A1-BD6F-7706EF769BAD}" srcOrd="0" destOrd="0" presId="urn:microsoft.com/office/officeart/2018/5/layout/CenteredIconLabelDescriptionList"/>
    <dgm:cxn modelId="{B467BCD2-5AA2-4837-A8A1-DEDF1C60F85A}" type="presParOf" srcId="{58CB02A3-9DC7-4684-9F68-B89495FBF62C}" destId="{5E6131DD-142C-43F1-99B7-5B7A9D720430}" srcOrd="1" destOrd="0" presId="urn:microsoft.com/office/officeart/2018/5/layout/CenteredIconLabelDescriptionList"/>
    <dgm:cxn modelId="{36B04DE8-B9B4-4393-BA8B-181342524AAA}" type="presParOf" srcId="{58CB02A3-9DC7-4684-9F68-B89495FBF62C}" destId="{217B5BA8-61CE-47BF-90E2-4F013C353287}" srcOrd="2" destOrd="0" presId="urn:microsoft.com/office/officeart/2018/5/layout/CenteredIconLabelDescriptionList"/>
    <dgm:cxn modelId="{C0B0E804-EDFE-4CBC-8620-7F96527A9555}" type="presParOf" srcId="{58CB02A3-9DC7-4684-9F68-B89495FBF62C}" destId="{1B5B4CB5-38DF-4CEE-80F8-72B2FB0DDC1D}" srcOrd="3" destOrd="0" presId="urn:microsoft.com/office/officeart/2018/5/layout/CenteredIconLabelDescriptionList"/>
    <dgm:cxn modelId="{46971C0A-2420-4DC7-BA69-9739944315CD}" type="presParOf" srcId="{58CB02A3-9DC7-4684-9F68-B89495FBF62C}" destId="{7FB05E31-7587-4971-8BAA-1BBFF4F7E07A}" srcOrd="4" destOrd="0" presId="urn:microsoft.com/office/officeart/2018/5/layout/CenteredIconLabelDescriptionList"/>
    <dgm:cxn modelId="{18FF38A6-BD3E-4490-ACBC-41427A4C0F5C}" type="presParOf" srcId="{D404D262-7F43-48AB-B6F0-983552B1821C}" destId="{CF8457A3-E8F8-464E-8614-EE09B89CBB5F}" srcOrd="3" destOrd="0" presId="urn:microsoft.com/office/officeart/2018/5/layout/CenteredIconLabelDescriptionList"/>
    <dgm:cxn modelId="{30BBD780-9480-453B-821C-5040B5ACD6CF}" type="presParOf" srcId="{D404D262-7F43-48AB-B6F0-983552B1821C}" destId="{3F7E9B41-9188-4130-8B1F-F8BDBDE5EEF3}" srcOrd="4" destOrd="0" presId="urn:microsoft.com/office/officeart/2018/5/layout/CenteredIconLabelDescriptionList"/>
    <dgm:cxn modelId="{BB1E8F82-B9B5-4D6C-8142-23BB5794EFD6}" type="presParOf" srcId="{3F7E9B41-9188-4130-8B1F-F8BDBDE5EEF3}" destId="{D65FDDA4-9466-43B1-BE81-89F7A38703F7}" srcOrd="0" destOrd="0" presId="urn:microsoft.com/office/officeart/2018/5/layout/CenteredIconLabelDescriptionList"/>
    <dgm:cxn modelId="{49821D04-FDCF-4378-83A4-29B172C75EAF}" type="presParOf" srcId="{3F7E9B41-9188-4130-8B1F-F8BDBDE5EEF3}" destId="{6EFA75E5-CC62-4E85-BCC2-822D301DD0A9}" srcOrd="1" destOrd="0" presId="urn:microsoft.com/office/officeart/2018/5/layout/CenteredIconLabelDescriptionList"/>
    <dgm:cxn modelId="{DC6DEE9E-E855-40C2-B174-899CD2D77DE5}" type="presParOf" srcId="{3F7E9B41-9188-4130-8B1F-F8BDBDE5EEF3}" destId="{0410DDF8-26F5-46C4-A109-43B6D6FDC986}" srcOrd="2" destOrd="0" presId="urn:microsoft.com/office/officeart/2018/5/layout/CenteredIconLabelDescriptionList"/>
    <dgm:cxn modelId="{8CA4E790-1BFB-4893-AD98-DF1F12FEC348}" type="presParOf" srcId="{3F7E9B41-9188-4130-8B1F-F8BDBDE5EEF3}" destId="{57DD32F4-BD5F-4DD4-9515-3718CBD4CCC5}" srcOrd="3" destOrd="0" presId="urn:microsoft.com/office/officeart/2018/5/layout/CenteredIconLabelDescriptionList"/>
    <dgm:cxn modelId="{AF3601C4-5261-4AA9-9CE1-6C41A67DDB26}" type="presParOf" srcId="{3F7E9B41-9188-4130-8B1F-F8BDBDE5EEF3}" destId="{3E1CB401-FBD4-444C-AF7C-EED880CBC44A}" srcOrd="4" destOrd="0" presId="urn:microsoft.com/office/officeart/2018/5/layout/CenteredIconLabelDescriptionList"/>
    <dgm:cxn modelId="{A3474262-BB70-4FC5-852C-8CEE8222EB3D}" type="presParOf" srcId="{D404D262-7F43-48AB-B6F0-983552B1821C}" destId="{DF536617-394E-464F-A195-1DB8543AB910}" srcOrd="5" destOrd="0" presId="urn:microsoft.com/office/officeart/2018/5/layout/CenteredIconLabelDescriptionList"/>
    <dgm:cxn modelId="{8A305F53-F0C9-4C74-9F50-DEDFC4EF8977}" type="presParOf" srcId="{D404D262-7F43-48AB-B6F0-983552B1821C}" destId="{13AEB62F-1378-4A3F-A27E-1541354953BF}" srcOrd="6" destOrd="0" presId="urn:microsoft.com/office/officeart/2018/5/layout/CenteredIconLabelDescriptionList"/>
    <dgm:cxn modelId="{1ADCE89C-5024-4C0F-A44B-10E3B438A320}" type="presParOf" srcId="{13AEB62F-1378-4A3F-A27E-1541354953BF}" destId="{D8E0D4D9-BB3E-43B8-808C-6991AF4C4713}" srcOrd="0" destOrd="0" presId="urn:microsoft.com/office/officeart/2018/5/layout/CenteredIconLabelDescriptionList"/>
    <dgm:cxn modelId="{1A456B55-31CE-4C28-AC30-439954FB7EC7}" type="presParOf" srcId="{13AEB62F-1378-4A3F-A27E-1541354953BF}" destId="{05FA7AD3-B92F-4853-90AF-62F74FA411E1}" srcOrd="1" destOrd="0" presId="urn:microsoft.com/office/officeart/2018/5/layout/CenteredIconLabelDescriptionList"/>
    <dgm:cxn modelId="{927A1587-8657-4AD2-A3FF-632041D04869}" type="presParOf" srcId="{13AEB62F-1378-4A3F-A27E-1541354953BF}" destId="{CB20E782-FF71-4539-9273-B022382E9859}" srcOrd="2" destOrd="0" presId="urn:microsoft.com/office/officeart/2018/5/layout/CenteredIconLabelDescriptionList"/>
    <dgm:cxn modelId="{569DF1A7-41A6-4D0E-B0CA-B2FEF22C56ED}" type="presParOf" srcId="{13AEB62F-1378-4A3F-A27E-1541354953BF}" destId="{CB0C8F20-E279-4B76-ACDD-E744AE83B29A}" srcOrd="3" destOrd="0" presId="urn:microsoft.com/office/officeart/2018/5/layout/CenteredIconLabelDescriptionList"/>
    <dgm:cxn modelId="{60F76499-4AA2-4BF9-BC4C-25B36AE32269}" type="presParOf" srcId="{13AEB62F-1378-4A3F-A27E-1541354953BF}" destId="{FEEAD92B-6DD8-426A-A146-B251F09C68A3}" srcOrd="4" destOrd="0" presId="urn:microsoft.com/office/officeart/2018/5/layout/CenteredIconLabelDescriptionList"/>
    <dgm:cxn modelId="{02941E4E-DC93-4AEC-8809-860FB4E398E0}" type="presParOf" srcId="{D404D262-7F43-48AB-B6F0-983552B1821C}" destId="{8ED83442-C3CA-42F7-8ABF-582516425422}" srcOrd="7" destOrd="0" presId="urn:microsoft.com/office/officeart/2018/5/layout/CenteredIconLabelDescriptionList"/>
    <dgm:cxn modelId="{1CC1D588-7E21-4D42-928A-1D19CF8D13D3}" type="presParOf" srcId="{D404D262-7F43-48AB-B6F0-983552B1821C}" destId="{C8E4F35B-5300-4787-BE83-B001EC1C11B3}" srcOrd="8" destOrd="0" presId="urn:microsoft.com/office/officeart/2018/5/layout/CenteredIconLabelDescriptionList"/>
    <dgm:cxn modelId="{F20182CA-D3E4-4433-A0E3-835027997101}" type="presParOf" srcId="{C8E4F35B-5300-4787-BE83-B001EC1C11B3}" destId="{DB3D9A70-B79C-4BF8-8686-6E6946E63D3F}" srcOrd="0" destOrd="0" presId="urn:microsoft.com/office/officeart/2018/5/layout/CenteredIconLabelDescriptionList"/>
    <dgm:cxn modelId="{30A43338-2246-459E-8477-A4E4A56ECCA1}" type="presParOf" srcId="{C8E4F35B-5300-4787-BE83-B001EC1C11B3}" destId="{9618612F-780E-4A20-BCE3-CE0A498B41D1}" srcOrd="1" destOrd="0" presId="urn:microsoft.com/office/officeart/2018/5/layout/CenteredIconLabelDescriptionList"/>
    <dgm:cxn modelId="{A4FEA61A-73BA-4ABD-BA11-51758B316D94}" type="presParOf" srcId="{C8E4F35B-5300-4787-BE83-B001EC1C11B3}" destId="{753AE125-58FD-4DF5-A821-D758B3C3EF6F}" srcOrd="2" destOrd="0" presId="urn:microsoft.com/office/officeart/2018/5/layout/CenteredIconLabelDescriptionList"/>
    <dgm:cxn modelId="{55CBFFED-6B46-44F7-9DA5-880E402CCBDD}" type="presParOf" srcId="{C8E4F35B-5300-4787-BE83-B001EC1C11B3}" destId="{6ADFC46F-815F-40F6-A0A4-BA6442B82734}" srcOrd="3" destOrd="0" presId="urn:microsoft.com/office/officeart/2018/5/layout/CenteredIconLabelDescriptionList"/>
    <dgm:cxn modelId="{2676403E-95D4-4D2D-89B2-BED30A8810D3}" type="presParOf" srcId="{C8E4F35B-5300-4787-BE83-B001EC1C11B3}" destId="{4FE5A2EC-AEC1-46FD-97FA-8DC518F4FC82}" srcOrd="4" destOrd="0" presId="urn:microsoft.com/office/officeart/2018/5/layout/CenteredIconLabelDescriptionList"/>
    <dgm:cxn modelId="{D000F2DD-DE46-42F7-A66C-F761A47FE925}" type="presParOf" srcId="{D404D262-7F43-48AB-B6F0-983552B1821C}" destId="{26433020-C743-48CE-A4B2-465E7BAA5FE0}" srcOrd="9" destOrd="0" presId="urn:microsoft.com/office/officeart/2018/5/layout/CenteredIconLabelDescriptionList"/>
    <dgm:cxn modelId="{683C6BC6-CA09-4F1A-9A83-64B9DE57A290}" type="presParOf" srcId="{D404D262-7F43-48AB-B6F0-983552B1821C}" destId="{909B0BDC-AA41-4E11-869B-AB7DA8E5E5D9}" srcOrd="10" destOrd="0" presId="urn:microsoft.com/office/officeart/2018/5/layout/CenteredIconLabelDescriptionList"/>
    <dgm:cxn modelId="{B4AA1627-CC9D-42AF-A384-040D9EA59C82}" type="presParOf" srcId="{909B0BDC-AA41-4E11-869B-AB7DA8E5E5D9}" destId="{15D773C6-F764-40D9-BFCD-FA8BAD5A056E}" srcOrd="0" destOrd="0" presId="urn:microsoft.com/office/officeart/2018/5/layout/CenteredIconLabelDescriptionList"/>
    <dgm:cxn modelId="{E040C255-27DE-4A37-9A5C-00F462A2E0F8}" type="presParOf" srcId="{909B0BDC-AA41-4E11-869B-AB7DA8E5E5D9}" destId="{E9BE15A2-4B28-4F39-8404-2964BD6769B5}" srcOrd="1" destOrd="0" presId="urn:microsoft.com/office/officeart/2018/5/layout/CenteredIconLabelDescriptionList"/>
    <dgm:cxn modelId="{4194D7BC-0AF7-4B73-BF8A-BA10824F61D4}" type="presParOf" srcId="{909B0BDC-AA41-4E11-869B-AB7DA8E5E5D9}" destId="{E909313E-557C-4A06-8BBA-D5FA1A1AA0CD}" srcOrd="2" destOrd="0" presId="urn:microsoft.com/office/officeart/2018/5/layout/CenteredIconLabelDescriptionList"/>
    <dgm:cxn modelId="{2F6B87B1-614B-4864-8685-EE37145DB72E}" type="presParOf" srcId="{909B0BDC-AA41-4E11-869B-AB7DA8E5E5D9}" destId="{4DAEDCA0-A0D0-42FE-A376-9B890DBD32C5}" srcOrd="3" destOrd="0" presId="urn:microsoft.com/office/officeart/2018/5/layout/CenteredIconLabelDescriptionList"/>
    <dgm:cxn modelId="{81774E46-863C-47F1-B6A4-F3DDFD3D737D}" type="presParOf" srcId="{909B0BDC-AA41-4E11-869B-AB7DA8E5E5D9}" destId="{DBED57DE-E202-49D6-A10E-EBC0612A27A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8B40DC-BD36-4A4A-A133-636724E95E6D}"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dgm:pt modelId="{D2FF4112-1B4E-4B5E-8B53-15C03135E073}">
      <dgm:prSet/>
      <dgm:spPr/>
      <dgm:t>
        <a:bodyPr/>
        <a:lstStyle/>
        <a:p>
          <a:pPr>
            <a:lnSpc>
              <a:spcPct val="100000"/>
            </a:lnSpc>
          </a:pPr>
          <a:r>
            <a:rPr lang="fr-FR"/>
            <a:t>Drawbacks</a:t>
          </a:r>
          <a:endParaRPr lang="en-US"/>
        </a:p>
      </dgm:t>
    </dgm:pt>
    <dgm:pt modelId="{55F52297-E2A7-4C2A-8B37-C2916BF2FE67}" type="parTrans" cxnId="{6D6AC493-5F80-4D6C-B916-B8A669A28230}">
      <dgm:prSet/>
      <dgm:spPr/>
      <dgm:t>
        <a:bodyPr/>
        <a:lstStyle/>
        <a:p>
          <a:endParaRPr lang="en-US"/>
        </a:p>
      </dgm:t>
    </dgm:pt>
    <dgm:pt modelId="{EE5C1941-A76F-4E14-9C11-E52714E71159}" type="sibTrans" cxnId="{6D6AC493-5F80-4D6C-B916-B8A669A28230}">
      <dgm:prSet/>
      <dgm:spPr/>
      <dgm:t>
        <a:bodyPr/>
        <a:lstStyle/>
        <a:p>
          <a:endParaRPr lang="en-US"/>
        </a:p>
      </dgm:t>
    </dgm:pt>
    <dgm:pt modelId="{4D30451A-2E12-4A3A-87B2-BF3CFFA270EE}">
      <dgm:prSet/>
      <dgm:spPr/>
      <dgm:t>
        <a:bodyPr/>
        <a:lstStyle/>
        <a:p>
          <a:pPr>
            <a:lnSpc>
              <a:spcPct val="100000"/>
            </a:lnSpc>
          </a:pPr>
          <a:r>
            <a:rPr lang="fr-FR"/>
            <a:t>Lack of Specialised Knowledge</a:t>
          </a:r>
          <a:endParaRPr lang="en-US"/>
        </a:p>
      </dgm:t>
    </dgm:pt>
    <dgm:pt modelId="{D7749443-6F06-4227-AFEF-36EF4DE63BD9}" type="parTrans" cxnId="{ECB7B380-C9C0-4B65-A8B8-00E549378FC3}">
      <dgm:prSet/>
      <dgm:spPr/>
      <dgm:t>
        <a:bodyPr/>
        <a:lstStyle/>
        <a:p>
          <a:endParaRPr lang="en-US"/>
        </a:p>
      </dgm:t>
    </dgm:pt>
    <dgm:pt modelId="{AA2533C5-85DF-4B05-8503-6780543E82A0}" type="sibTrans" cxnId="{ECB7B380-C9C0-4B65-A8B8-00E549378FC3}">
      <dgm:prSet/>
      <dgm:spPr/>
      <dgm:t>
        <a:bodyPr/>
        <a:lstStyle/>
        <a:p>
          <a:endParaRPr lang="en-US"/>
        </a:p>
      </dgm:t>
    </dgm:pt>
    <dgm:pt modelId="{9848824F-04A1-4915-9F89-8A398BA24354}">
      <dgm:prSet/>
      <dgm:spPr/>
      <dgm:t>
        <a:bodyPr/>
        <a:lstStyle/>
        <a:p>
          <a:pPr>
            <a:lnSpc>
              <a:spcPct val="100000"/>
            </a:lnSpc>
          </a:pPr>
          <a:r>
            <a:rPr lang="fr-FR"/>
            <a:t>Hallucinations</a:t>
          </a:r>
          <a:endParaRPr lang="en-US"/>
        </a:p>
      </dgm:t>
    </dgm:pt>
    <dgm:pt modelId="{AE78A68A-048A-4FAF-95C0-018E2E0EEEED}" type="parTrans" cxnId="{D7E4027A-49B8-420C-8E80-F748D7F39162}">
      <dgm:prSet/>
      <dgm:spPr/>
      <dgm:t>
        <a:bodyPr/>
        <a:lstStyle/>
        <a:p>
          <a:endParaRPr lang="en-US"/>
        </a:p>
      </dgm:t>
    </dgm:pt>
    <dgm:pt modelId="{1A842E19-7B83-4BC6-8AF7-0E1F5302DFAD}" type="sibTrans" cxnId="{D7E4027A-49B8-420C-8E80-F748D7F39162}">
      <dgm:prSet/>
      <dgm:spPr/>
      <dgm:t>
        <a:bodyPr/>
        <a:lstStyle/>
        <a:p>
          <a:endParaRPr lang="en-US"/>
        </a:p>
      </dgm:t>
    </dgm:pt>
    <dgm:pt modelId="{5005E26B-ED7C-4D8B-BAE2-B6E31B6BDD3F}">
      <dgm:prSet/>
      <dgm:spPr/>
      <dgm:t>
        <a:bodyPr/>
        <a:lstStyle/>
        <a:p>
          <a:pPr>
            <a:lnSpc>
              <a:spcPct val="100000"/>
            </a:lnSpc>
          </a:pPr>
          <a:r>
            <a:rPr lang="fr-FR"/>
            <a:t>Context Window Limit</a:t>
          </a:r>
          <a:endParaRPr lang="en-US"/>
        </a:p>
      </dgm:t>
    </dgm:pt>
    <dgm:pt modelId="{127EDE84-75BA-4528-ADAD-E1C2EC9AEAFC}" type="parTrans" cxnId="{B7B502C2-5CB1-4ACF-8250-8282F3D5912C}">
      <dgm:prSet/>
      <dgm:spPr/>
      <dgm:t>
        <a:bodyPr/>
        <a:lstStyle/>
        <a:p>
          <a:endParaRPr lang="en-US"/>
        </a:p>
      </dgm:t>
    </dgm:pt>
    <dgm:pt modelId="{73D1B87B-F09A-43D5-B092-453DBB45E909}" type="sibTrans" cxnId="{B7B502C2-5CB1-4ACF-8250-8282F3D5912C}">
      <dgm:prSet/>
      <dgm:spPr/>
      <dgm:t>
        <a:bodyPr/>
        <a:lstStyle/>
        <a:p>
          <a:endParaRPr lang="en-US"/>
        </a:p>
      </dgm:t>
    </dgm:pt>
    <dgm:pt modelId="{D36F564D-D501-4F99-962F-D8085ABF7D83}">
      <dgm:prSet/>
      <dgm:spPr/>
      <dgm:t>
        <a:bodyPr/>
        <a:lstStyle/>
        <a:p>
          <a:pPr>
            <a:lnSpc>
              <a:spcPct val="100000"/>
            </a:lnSpc>
          </a:pPr>
          <a:r>
            <a:rPr lang="fr-FR"/>
            <a:t>Hard to explain current context</a:t>
          </a:r>
          <a:endParaRPr lang="en-US"/>
        </a:p>
      </dgm:t>
    </dgm:pt>
    <dgm:pt modelId="{8207C9E4-1EE9-47C7-9F2C-47BAD6E005AA}" type="parTrans" cxnId="{CE9D4753-C0C4-4B11-9F3A-AED90D8D318F}">
      <dgm:prSet/>
      <dgm:spPr/>
      <dgm:t>
        <a:bodyPr/>
        <a:lstStyle/>
        <a:p>
          <a:endParaRPr lang="en-US"/>
        </a:p>
      </dgm:t>
    </dgm:pt>
    <dgm:pt modelId="{F921F0DA-69AC-4130-8DB2-25EC99E98C83}" type="sibTrans" cxnId="{CE9D4753-C0C4-4B11-9F3A-AED90D8D318F}">
      <dgm:prSet/>
      <dgm:spPr/>
      <dgm:t>
        <a:bodyPr/>
        <a:lstStyle/>
        <a:p>
          <a:endParaRPr lang="en-US"/>
        </a:p>
      </dgm:t>
    </dgm:pt>
    <dgm:pt modelId="{3EB10A8A-8BE8-41B4-A542-8193FD0C1DC1}">
      <dgm:prSet/>
      <dgm:spPr/>
      <dgm:t>
        <a:bodyPr/>
        <a:lstStyle/>
        <a:p>
          <a:pPr>
            <a:lnSpc>
              <a:spcPct val="100000"/>
            </a:lnSpc>
          </a:pPr>
          <a:r>
            <a:rPr lang="fr-FR"/>
            <a:t>Inconsistency</a:t>
          </a:r>
          <a:endParaRPr lang="en-US"/>
        </a:p>
      </dgm:t>
    </dgm:pt>
    <dgm:pt modelId="{C69F6653-98CC-4B52-AB2D-9ECE51132D9E}" type="parTrans" cxnId="{BF25BF8B-4779-4BA9-9100-D51C8F782994}">
      <dgm:prSet/>
      <dgm:spPr/>
      <dgm:t>
        <a:bodyPr/>
        <a:lstStyle/>
        <a:p>
          <a:endParaRPr lang="en-US"/>
        </a:p>
      </dgm:t>
    </dgm:pt>
    <dgm:pt modelId="{15AE9C07-5DD1-4528-9BED-EB0F0677AFBF}" type="sibTrans" cxnId="{BF25BF8B-4779-4BA9-9100-D51C8F782994}">
      <dgm:prSet/>
      <dgm:spPr/>
      <dgm:t>
        <a:bodyPr/>
        <a:lstStyle/>
        <a:p>
          <a:endParaRPr lang="en-US"/>
        </a:p>
      </dgm:t>
    </dgm:pt>
    <dgm:pt modelId="{385AB2AC-6B3F-47F8-A59E-B64685A0EDD1}">
      <dgm:prSet/>
      <dgm:spPr/>
      <dgm:t>
        <a:bodyPr/>
        <a:lstStyle/>
        <a:p>
          <a:pPr>
            <a:lnSpc>
              <a:spcPct val="100000"/>
            </a:lnSpc>
          </a:pPr>
          <a:r>
            <a:rPr lang="en-GB" b="1"/>
            <a:t>Solution - Fine-Tuning</a:t>
          </a:r>
          <a:endParaRPr lang="en-US"/>
        </a:p>
      </dgm:t>
    </dgm:pt>
    <dgm:pt modelId="{87DC136B-D32B-46E3-AF1C-503AD587C4F5}" type="parTrans" cxnId="{FCC13E54-0CEF-4AAD-A486-58C5C888C570}">
      <dgm:prSet/>
      <dgm:spPr/>
      <dgm:t>
        <a:bodyPr/>
        <a:lstStyle/>
        <a:p>
          <a:endParaRPr lang="en-US"/>
        </a:p>
      </dgm:t>
    </dgm:pt>
    <dgm:pt modelId="{BF03CEBF-FCF1-4557-A223-B86FE113A74C}" type="sibTrans" cxnId="{FCC13E54-0CEF-4AAD-A486-58C5C888C570}">
      <dgm:prSet/>
      <dgm:spPr/>
      <dgm:t>
        <a:bodyPr/>
        <a:lstStyle/>
        <a:p>
          <a:endParaRPr lang="en-US"/>
        </a:p>
      </dgm:t>
    </dgm:pt>
    <dgm:pt modelId="{AF6C1907-9DAD-48E8-9F17-86A5F26C32FA}">
      <dgm:prSet/>
      <dgm:spPr/>
      <dgm:t>
        <a:bodyPr/>
        <a:lstStyle/>
        <a:p>
          <a:pPr>
            <a:lnSpc>
              <a:spcPct val="100000"/>
            </a:lnSpc>
          </a:pPr>
          <a:r>
            <a:rPr lang="en-GB"/>
            <a:t>Adapt LLMs to your specific needs</a:t>
          </a:r>
          <a:endParaRPr lang="en-US"/>
        </a:p>
      </dgm:t>
    </dgm:pt>
    <dgm:pt modelId="{7D76F7AF-E730-473B-8A72-FB879880DC35}" type="parTrans" cxnId="{63B30106-2A8D-4F8F-A735-3507B96067CC}">
      <dgm:prSet/>
      <dgm:spPr/>
      <dgm:t>
        <a:bodyPr/>
        <a:lstStyle/>
        <a:p>
          <a:endParaRPr lang="en-US"/>
        </a:p>
      </dgm:t>
    </dgm:pt>
    <dgm:pt modelId="{D7B20342-EE70-43A7-B182-F2B473D851D4}" type="sibTrans" cxnId="{63B30106-2A8D-4F8F-A735-3507B96067CC}">
      <dgm:prSet/>
      <dgm:spPr/>
      <dgm:t>
        <a:bodyPr/>
        <a:lstStyle/>
        <a:p>
          <a:endParaRPr lang="en-US"/>
        </a:p>
      </dgm:t>
    </dgm:pt>
    <dgm:pt modelId="{3C9404A3-2942-4CAC-AD19-266ADB385873}">
      <dgm:prSet/>
      <dgm:spPr/>
      <dgm:t>
        <a:bodyPr/>
        <a:lstStyle/>
        <a:p>
          <a:pPr>
            <a:lnSpc>
              <a:spcPct val="100000"/>
            </a:lnSpc>
          </a:pPr>
          <a:r>
            <a:rPr lang="en-GB"/>
            <a:t>Train on your data and standards</a:t>
          </a:r>
          <a:endParaRPr lang="en-US"/>
        </a:p>
      </dgm:t>
    </dgm:pt>
    <dgm:pt modelId="{28B47467-1289-4BE4-9FCF-FC7247117B3D}" type="parTrans" cxnId="{4E160490-0DD3-47CE-A802-643A60D7C718}">
      <dgm:prSet/>
      <dgm:spPr/>
      <dgm:t>
        <a:bodyPr/>
        <a:lstStyle/>
        <a:p>
          <a:endParaRPr lang="en-US"/>
        </a:p>
      </dgm:t>
    </dgm:pt>
    <dgm:pt modelId="{E2871819-E8FE-4B6A-BD1A-201F8C789EB1}" type="sibTrans" cxnId="{4E160490-0DD3-47CE-A802-643A60D7C718}">
      <dgm:prSet/>
      <dgm:spPr/>
      <dgm:t>
        <a:bodyPr/>
        <a:lstStyle/>
        <a:p>
          <a:endParaRPr lang="en-US"/>
        </a:p>
      </dgm:t>
    </dgm:pt>
    <dgm:pt modelId="{6AE2F988-DF7A-4709-A752-FEB3DA41BBE3}">
      <dgm:prSet/>
      <dgm:spPr/>
      <dgm:t>
        <a:bodyPr/>
        <a:lstStyle/>
        <a:p>
          <a:pPr>
            <a:lnSpc>
              <a:spcPct val="100000"/>
            </a:lnSpc>
          </a:pPr>
          <a:r>
            <a:rPr lang="en-GB"/>
            <a:t>Create specialized QS assistants</a:t>
          </a:r>
          <a:endParaRPr lang="en-US"/>
        </a:p>
      </dgm:t>
    </dgm:pt>
    <dgm:pt modelId="{24FD390A-8558-436C-8D64-F50E182109A8}" type="parTrans" cxnId="{696E6704-3FC8-4D33-BCC9-578447DDE2C1}">
      <dgm:prSet/>
      <dgm:spPr/>
      <dgm:t>
        <a:bodyPr/>
        <a:lstStyle/>
        <a:p>
          <a:endParaRPr lang="en-US"/>
        </a:p>
      </dgm:t>
    </dgm:pt>
    <dgm:pt modelId="{BEDEEFF3-F1B8-4502-B206-A1AB4215AA1F}" type="sibTrans" cxnId="{696E6704-3FC8-4D33-BCC9-578447DDE2C1}">
      <dgm:prSet/>
      <dgm:spPr/>
      <dgm:t>
        <a:bodyPr/>
        <a:lstStyle/>
        <a:p>
          <a:endParaRPr lang="en-US"/>
        </a:p>
      </dgm:t>
    </dgm:pt>
    <dgm:pt modelId="{434E7790-7926-4C81-BA9D-D461063A81AB}">
      <dgm:prSet/>
      <dgm:spPr/>
      <dgm:t>
        <a:bodyPr/>
        <a:lstStyle/>
        <a:p>
          <a:pPr>
            <a:lnSpc>
              <a:spcPct val="100000"/>
            </a:lnSpc>
          </a:pPr>
          <a:r>
            <a:rPr lang="en-GB"/>
            <a:t>Get consistency and accuracy</a:t>
          </a:r>
          <a:endParaRPr lang="en-US"/>
        </a:p>
      </dgm:t>
    </dgm:pt>
    <dgm:pt modelId="{0C3150A1-F49A-4BA7-8403-2381AE8AC246}" type="parTrans" cxnId="{0AE84508-DAD6-4CDC-AC73-E44079D85054}">
      <dgm:prSet/>
      <dgm:spPr/>
      <dgm:t>
        <a:bodyPr/>
        <a:lstStyle/>
        <a:p>
          <a:endParaRPr lang="en-US"/>
        </a:p>
      </dgm:t>
    </dgm:pt>
    <dgm:pt modelId="{5BD7EFC0-5ED2-4431-8813-028432C02787}" type="sibTrans" cxnId="{0AE84508-DAD6-4CDC-AC73-E44079D85054}">
      <dgm:prSet/>
      <dgm:spPr/>
      <dgm:t>
        <a:bodyPr/>
        <a:lstStyle/>
        <a:p>
          <a:endParaRPr lang="en-US"/>
        </a:p>
      </dgm:t>
    </dgm:pt>
    <dgm:pt modelId="{58D3A026-82FC-4745-A3C5-74A077E5D2A3}" type="pres">
      <dgm:prSet presAssocID="{208B40DC-BD36-4A4A-A133-636724E95E6D}" presName="root" presStyleCnt="0">
        <dgm:presLayoutVars>
          <dgm:dir/>
          <dgm:resizeHandles val="exact"/>
        </dgm:presLayoutVars>
      </dgm:prSet>
      <dgm:spPr/>
    </dgm:pt>
    <dgm:pt modelId="{B83EF54E-5792-4CCB-BE18-F48447A3383D}" type="pres">
      <dgm:prSet presAssocID="{D2FF4112-1B4E-4B5E-8B53-15C03135E073}" presName="compNode" presStyleCnt="0"/>
      <dgm:spPr/>
    </dgm:pt>
    <dgm:pt modelId="{0BF67E71-06E8-451F-8382-A7CC88E59E2B}" type="pres">
      <dgm:prSet presAssocID="{D2FF4112-1B4E-4B5E-8B53-15C03135E073}" presName="bgRect" presStyleLbl="bgShp" presStyleIdx="0" presStyleCnt="2"/>
      <dgm:spPr/>
    </dgm:pt>
    <dgm:pt modelId="{AE96CA18-DE0A-472F-A4FE-3FC10AD6A2A6}" type="pres">
      <dgm:prSet presAssocID="{D2FF4112-1B4E-4B5E-8B53-15C03135E073}"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Cross with solid fill"/>
        </a:ext>
      </dgm:extLst>
    </dgm:pt>
    <dgm:pt modelId="{56FEA396-30B8-4BBE-BAEB-BE785951400C}" type="pres">
      <dgm:prSet presAssocID="{D2FF4112-1B4E-4B5E-8B53-15C03135E073}" presName="spaceRect" presStyleCnt="0"/>
      <dgm:spPr/>
    </dgm:pt>
    <dgm:pt modelId="{7D3539CF-652F-4AEE-B0EE-F8072139E5F6}" type="pres">
      <dgm:prSet presAssocID="{D2FF4112-1B4E-4B5E-8B53-15C03135E073}" presName="parTx" presStyleLbl="revTx" presStyleIdx="0" presStyleCnt="4">
        <dgm:presLayoutVars>
          <dgm:chMax val="0"/>
          <dgm:chPref val="0"/>
        </dgm:presLayoutVars>
      </dgm:prSet>
      <dgm:spPr/>
    </dgm:pt>
    <dgm:pt modelId="{A0306997-4E1B-4438-AC37-961942CA79ED}" type="pres">
      <dgm:prSet presAssocID="{D2FF4112-1B4E-4B5E-8B53-15C03135E073}" presName="desTx" presStyleLbl="revTx" presStyleIdx="1" presStyleCnt="4">
        <dgm:presLayoutVars/>
      </dgm:prSet>
      <dgm:spPr/>
    </dgm:pt>
    <dgm:pt modelId="{F003BCEC-2608-4EB0-AD88-ACCE0D5966C8}" type="pres">
      <dgm:prSet presAssocID="{EE5C1941-A76F-4E14-9C11-E52714E71159}" presName="sibTrans" presStyleCnt="0"/>
      <dgm:spPr/>
    </dgm:pt>
    <dgm:pt modelId="{F5E66878-35AE-4CE0-9D3A-E95F8DCE8862}" type="pres">
      <dgm:prSet presAssocID="{385AB2AC-6B3F-47F8-A59E-B64685A0EDD1}" presName="compNode" presStyleCnt="0"/>
      <dgm:spPr/>
    </dgm:pt>
    <dgm:pt modelId="{B64BB46E-2723-4D76-B6CB-306FDA01BB0C}" type="pres">
      <dgm:prSet presAssocID="{385AB2AC-6B3F-47F8-A59E-B64685A0EDD1}" presName="bgRect" presStyleLbl="bgShp" presStyleIdx="1" presStyleCnt="2"/>
      <dgm:spPr/>
    </dgm:pt>
    <dgm:pt modelId="{632ACD9D-4917-4FDC-95D0-88F5CF66FFE6}" type="pres">
      <dgm:prSet presAssocID="{385AB2AC-6B3F-47F8-A59E-B64685A0EDD1}"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with solid fill"/>
        </a:ext>
      </dgm:extLst>
    </dgm:pt>
    <dgm:pt modelId="{97AE0475-66B2-4B30-949F-EB782BD9F734}" type="pres">
      <dgm:prSet presAssocID="{385AB2AC-6B3F-47F8-A59E-B64685A0EDD1}" presName="spaceRect" presStyleCnt="0"/>
      <dgm:spPr/>
    </dgm:pt>
    <dgm:pt modelId="{04D0C9AF-5981-4858-BC6D-C17D377DFC8D}" type="pres">
      <dgm:prSet presAssocID="{385AB2AC-6B3F-47F8-A59E-B64685A0EDD1}" presName="parTx" presStyleLbl="revTx" presStyleIdx="2" presStyleCnt="4">
        <dgm:presLayoutVars>
          <dgm:chMax val="0"/>
          <dgm:chPref val="0"/>
        </dgm:presLayoutVars>
      </dgm:prSet>
      <dgm:spPr/>
    </dgm:pt>
    <dgm:pt modelId="{AABC3632-6695-41EF-AADE-049CE8148D48}" type="pres">
      <dgm:prSet presAssocID="{385AB2AC-6B3F-47F8-A59E-B64685A0EDD1}" presName="desTx" presStyleLbl="revTx" presStyleIdx="3" presStyleCnt="4">
        <dgm:presLayoutVars/>
      </dgm:prSet>
      <dgm:spPr/>
    </dgm:pt>
  </dgm:ptLst>
  <dgm:cxnLst>
    <dgm:cxn modelId="{696E6704-3FC8-4D33-BCC9-578447DDE2C1}" srcId="{385AB2AC-6B3F-47F8-A59E-B64685A0EDD1}" destId="{6AE2F988-DF7A-4709-A752-FEB3DA41BBE3}" srcOrd="2" destOrd="0" parTransId="{24FD390A-8558-436C-8D64-F50E182109A8}" sibTransId="{BEDEEFF3-F1B8-4502-B206-A1AB4215AA1F}"/>
    <dgm:cxn modelId="{C449F805-DE4A-4758-8EAA-9412E021895F}" type="presOf" srcId="{5005E26B-ED7C-4D8B-BAE2-B6E31B6BDD3F}" destId="{A0306997-4E1B-4438-AC37-961942CA79ED}" srcOrd="0" destOrd="2" presId="urn:microsoft.com/office/officeart/2018/2/layout/IconVerticalSolidList"/>
    <dgm:cxn modelId="{63B30106-2A8D-4F8F-A735-3507B96067CC}" srcId="{385AB2AC-6B3F-47F8-A59E-B64685A0EDD1}" destId="{AF6C1907-9DAD-48E8-9F17-86A5F26C32FA}" srcOrd="0" destOrd="0" parTransId="{7D76F7AF-E730-473B-8A72-FB879880DC35}" sibTransId="{D7B20342-EE70-43A7-B182-F2B473D851D4}"/>
    <dgm:cxn modelId="{0AE84508-DAD6-4CDC-AC73-E44079D85054}" srcId="{385AB2AC-6B3F-47F8-A59E-B64685A0EDD1}" destId="{434E7790-7926-4C81-BA9D-D461063A81AB}" srcOrd="3" destOrd="0" parTransId="{0C3150A1-F49A-4BA7-8403-2381AE8AC246}" sibTransId="{5BD7EFC0-5ED2-4431-8813-028432C02787}"/>
    <dgm:cxn modelId="{EEC3C30F-74C3-43E4-B257-28F028A0B6CF}" type="presOf" srcId="{D36F564D-D501-4F99-962F-D8085ABF7D83}" destId="{A0306997-4E1B-4438-AC37-961942CA79ED}" srcOrd="0" destOrd="3" presId="urn:microsoft.com/office/officeart/2018/2/layout/IconVerticalSolidList"/>
    <dgm:cxn modelId="{201AC127-23BC-4574-A5D7-3117F940EAD3}" type="presOf" srcId="{AF6C1907-9DAD-48E8-9F17-86A5F26C32FA}" destId="{AABC3632-6695-41EF-AADE-049CE8148D48}" srcOrd="0" destOrd="0" presId="urn:microsoft.com/office/officeart/2018/2/layout/IconVerticalSolidList"/>
    <dgm:cxn modelId="{D002AB2B-794B-4045-9652-0E4A14AAA3E7}" type="presOf" srcId="{4D30451A-2E12-4A3A-87B2-BF3CFFA270EE}" destId="{A0306997-4E1B-4438-AC37-961942CA79ED}" srcOrd="0" destOrd="0" presId="urn:microsoft.com/office/officeart/2018/2/layout/IconVerticalSolidList"/>
    <dgm:cxn modelId="{76B97B2D-9880-4DA8-BC77-EBFF27504A49}" type="presOf" srcId="{208B40DC-BD36-4A4A-A133-636724E95E6D}" destId="{58D3A026-82FC-4745-A3C5-74A077E5D2A3}" srcOrd="0" destOrd="0" presId="urn:microsoft.com/office/officeart/2018/2/layout/IconVerticalSolidList"/>
    <dgm:cxn modelId="{C2A20D3E-1E46-4330-931C-A26D69E3748F}" type="presOf" srcId="{3C9404A3-2942-4CAC-AD19-266ADB385873}" destId="{AABC3632-6695-41EF-AADE-049CE8148D48}" srcOrd="0" destOrd="1" presId="urn:microsoft.com/office/officeart/2018/2/layout/IconVerticalSolidList"/>
    <dgm:cxn modelId="{CE9D4753-C0C4-4B11-9F3A-AED90D8D318F}" srcId="{D2FF4112-1B4E-4B5E-8B53-15C03135E073}" destId="{D36F564D-D501-4F99-962F-D8085ABF7D83}" srcOrd="3" destOrd="0" parTransId="{8207C9E4-1EE9-47C7-9F2C-47BAD6E005AA}" sibTransId="{F921F0DA-69AC-4130-8DB2-25EC99E98C83}"/>
    <dgm:cxn modelId="{FCC13E54-0CEF-4AAD-A486-58C5C888C570}" srcId="{208B40DC-BD36-4A4A-A133-636724E95E6D}" destId="{385AB2AC-6B3F-47F8-A59E-B64685A0EDD1}" srcOrd="1" destOrd="0" parTransId="{87DC136B-D32B-46E3-AF1C-503AD587C4F5}" sibTransId="{BF03CEBF-FCF1-4557-A223-B86FE113A74C}"/>
    <dgm:cxn modelId="{D7E4027A-49B8-420C-8E80-F748D7F39162}" srcId="{D2FF4112-1B4E-4B5E-8B53-15C03135E073}" destId="{9848824F-04A1-4915-9F89-8A398BA24354}" srcOrd="1" destOrd="0" parTransId="{AE78A68A-048A-4FAF-95C0-018E2E0EEEED}" sibTransId="{1A842E19-7B83-4BC6-8AF7-0E1F5302DFAD}"/>
    <dgm:cxn modelId="{ECB7B380-C9C0-4B65-A8B8-00E549378FC3}" srcId="{D2FF4112-1B4E-4B5E-8B53-15C03135E073}" destId="{4D30451A-2E12-4A3A-87B2-BF3CFFA270EE}" srcOrd="0" destOrd="0" parTransId="{D7749443-6F06-4227-AFEF-36EF4DE63BD9}" sibTransId="{AA2533C5-85DF-4B05-8503-6780543E82A0}"/>
    <dgm:cxn modelId="{BF25BF8B-4779-4BA9-9100-D51C8F782994}" srcId="{D2FF4112-1B4E-4B5E-8B53-15C03135E073}" destId="{3EB10A8A-8BE8-41B4-A542-8193FD0C1DC1}" srcOrd="4" destOrd="0" parTransId="{C69F6653-98CC-4B52-AB2D-9ECE51132D9E}" sibTransId="{15AE9C07-5DD1-4528-9BED-EB0F0677AFBF}"/>
    <dgm:cxn modelId="{4E160490-0DD3-47CE-A802-643A60D7C718}" srcId="{385AB2AC-6B3F-47F8-A59E-B64685A0EDD1}" destId="{3C9404A3-2942-4CAC-AD19-266ADB385873}" srcOrd="1" destOrd="0" parTransId="{28B47467-1289-4BE4-9FCF-FC7247117B3D}" sibTransId="{E2871819-E8FE-4B6A-BD1A-201F8C789EB1}"/>
    <dgm:cxn modelId="{6D6AC493-5F80-4D6C-B916-B8A669A28230}" srcId="{208B40DC-BD36-4A4A-A133-636724E95E6D}" destId="{D2FF4112-1B4E-4B5E-8B53-15C03135E073}" srcOrd="0" destOrd="0" parTransId="{55F52297-E2A7-4C2A-8B37-C2916BF2FE67}" sibTransId="{EE5C1941-A76F-4E14-9C11-E52714E71159}"/>
    <dgm:cxn modelId="{C0A0B794-7CB7-4A61-9E5A-1CC63C37071E}" type="presOf" srcId="{434E7790-7926-4C81-BA9D-D461063A81AB}" destId="{AABC3632-6695-41EF-AADE-049CE8148D48}" srcOrd="0" destOrd="3" presId="urn:microsoft.com/office/officeart/2018/2/layout/IconVerticalSolidList"/>
    <dgm:cxn modelId="{DD188BB7-A89D-4553-87B7-B4C192BB5855}" type="presOf" srcId="{385AB2AC-6B3F-47F8-A59E-B64685A0EDD1}" destId="{04D0C9AF-5981-4858-BC6D-C17D377DFC8D}" srcOrd="0" destOrd="0" presId="urn:microsoft.com/office/officeart/2018/2/layout/IconVerticalSolidList"/>
    <dgm:cxn modelId="{A1EEDAB8-6BEE-4939-8F6A-7BC580C716D3}" type="presOf" srcId="{D2FF4112-1B4E-4B5E-8B53-15C03135E073}" destId="{7D3539CF-652F-4AEE-B0EE-F8072139E5F6}" srcOrd="0" destOrd="0" presId="urn:microsoft.com/office/officeart/2018/2/layout/IconVerticalSolidList"/>
    <dgm:cxn modelId="{B7B502C2-5CB1-4ACF-8250-8282F3D5912C}" srcId="{D2FF4112-1B4E-4B5E-8B53-15C03135E073}" destId="{5005E26B-ED7C-4D8B-BAE2-B6E31B6BDD3F}" srcOrd="2" destOrd="0" parTransId="{127EDE84-75BA-4528-ADAD-E1C2EC9AEAFC}" sibTransId="{73D1B87B-F09A-43D5-B092-453DBB45E909}"/>
    <dgm:cxn modelId="{F5D2D0CD-3167-479E-91EF-7D7ED73A9CBB}" type="presOf" srcId="{6AE2F988-DF7A-4709-A752-FEB3DA41BBE3}" destId="{AABC3632-6695-41EF-AADE-049CE8148D48}" srcOrd="0" destOrd="2" presId="urn:microsoft.com/office/officeart/2018/2/layout/IconVerticalSolidList"/>
    <dgm:cxn modelId="{AF1AE3E2-8BB9-453D-856E-84D0FF14895D}" type="presOf" srcId="{9848824F-04A1-4915-9F89-8A398BA24354}" destId="{A0306997-4E1B-4438-AC37-961942CA79ED}" srcOrd="0" destOrd="1" presId="urn:microsoft.com/office/officeart/2018/2/layout/IconVerticalSolidList"/>
    <dgm:cxn modelId="{4570C6F0-8086-47E6-B629-D92FE2BD5AA8}" type="presOf" srcId="{3EB10A8A-8BE8-41B4-A542-8193FD0C1DC1}" destId="{A0306997-4E1B-4438-AC37-961942CA79ED}" srcOrd="0" destOrd="4" presId="urn:microsoft.com/office/officeart/2018/2/layout/IconVerticalSolidList"/>
    <dgm:cxn modelId="{44E11FC3-9F5D-49C0-8E20-21D76A9E3257}" type="presParOf" srcId="{58D3A026-82FC-4745-A3C5-74A077E5D2A3}" destId="{B83EF54E-5792-4CCB-BE18-F48447A3383D}" srcOrd="0" destOrd="0" presId="urn:microsoft.com/office/officeart/2018/2/layout/IconVerticalSolidList"/>
    <dgm:cxn modelId="{9BD73BB2-7339-4AEF-AF10-19D1862072DF}" type="presParOf" srcId="{B83EF54E-5792-4CCB-BE18-F48447A3383D}" destId="{0BF67E71-06E8-451F-8382-A7CC88E59E2B}" srcOrd="0" destOrd="0" presId="urn:microsoft.com/office/officeart/2018/2/layout/IconVerticalSolidList"/>
    <dgm:cxn modelId="{632B15A3-5DF7-4ADC-AC89-FE12E7AD0B23}" type="presParOf" srcId="{B83EF54E-5792-4CCB-BE18-F48447A3383D}" destId="{AE96CA18-DE0A-472F-A4FE-3FC10AD6A2A6}" srcOrd="1" destOrd="0" presId="urn:microsoft.com/office/officeart/2018/2/layout/IconVerticalSolidList"/>
    <dgm:cxn modelId="{2FFF5778-60DD-4B75-968B-79C2C660998C}" type="presParOf" srcId="{B83EF54E-5792-4CCB-BE18-F48447A3383D}" destId="{56FEA396-30B8-4BBE-BAEB-BE785951400C}" srcOrd="2" destOrd="0" presId="urn:microsoft.com/office/officeart/2018/2/layout/IconVerticalSolidList"/>
    <dgm:cxn modelId="{2AEEDF29-7661-464C-B2B6-2B59884B5934}" type="presParOf" srcId="{B83EF54E-5792-4CCB-BE18-F48447A3383D}" destId="{7D3539CF-652F-4AEE-B0EE-F8072139E5F6}" srcOrd="3" destOrd="0" presId="urn:microsoft.com/office/officeart/2018/2/layout/IconVerticalSolidList"/>
    <dgm:cxn modelId="{EE895480-8D34-4CE6-B33D-55D0920C193C}" type="presParOf" srcId="{B83EF54E-5792-4CCB-BE18-F48447A3383D}" destId="{A0306997-4E1B-4438-AC37-961942CA79ED}" srcOrd="4" destOrd="0" presId="urn:microsoft.com/office/officeart/2018/2/layout/IconVerticalSolidList"/>
    <dgm:cxn modelId="{DB76FE3B-B3CB-4FDD-85AD-B23B81EA94B3}" type="presParOf" srcId="{58D3A026-82FC-4745-A3C5-74A077E5D2A3}" destId="{F003BCEC-2608-4EB0-AD88-ACCE0D5966C8}" srcOrd="1" destOrd="0" presId="urn:microsoft.com/office/officeart/2018/2/layout/IconVerticalSolidList"/>
    <dgm:cxn modelId="{E331FCDC-71B7-4ADE-B0CF-FE76CE99D9A9}" type="presParOf" srcId="{58D3A026-82FC-4745-A3C5-74A077E5D2A3}" destId="{F5E66878-35AE-4CE0-9D3A-E95F8DCE8862}" srcOrd="2" destOrd="0" presId="urn:microsoft.com/office/officeart/2018/2/layout/IconVerticalSolidList"/>
    <dgm:cxn modelId="{C6811534-7C15-45CF-936C-48F6BB9650AD}" type="presParOf" srcId="{F5E66878-35AE-4CE0-9D3A-E95F8DCE8862}" destId="{B64BB46E-2723-4D76-B6CB-306FDA01BB0C}" srcOrd="0" destOrd="0" presId="urn:microsoft.com/office/officeart/2018/2/layout/IconVerticalSolidList"/>
    <dgm:cxn modelId="{3EA0EB39-1077-447B-B131-163ACC38459F}" type="presParOf" srcId="{F5E66878-35AE-4CE0-9D3A-E95F8DCE8862}" destId="{632ACD9D-4917-4FDC-95D0-88F5CF66FFE6}" srcOrd="1" destOrd="0" presId="urn:microsoft.com/office/officeart/2018/2/layout/IconVerticalSolidList"/>
    <dgm:cxn modelId="{F7AEBA52-B56E-4F42-86A1-9D16E1756378}" type="presParOf" srcId="{F5E66878-35AE-4CE0-9D3A-E95F8DCE8862}" destId="{97AE0475-66B2-4B30-949F-EB782BD9F734}" srcOrd="2" destOrd="0" presId="urn:microsoft.com/office/officeart/2018/2/layout/IconVerticalSolidList"/>
    <dgm:cxn modelId="{7F6C8917-8DC8-4A3A-A6DC-258C530EC8D6}" type="presParOf" srcId="{F5E66878-35AE-4CE0-9D3A-E95F8DCE8862}" destId="{04D0C9AF-5981-4858-BC6D-C17D377DFC8D}" srcOrd="3" destOrd="0" presId="urn:microsoft.com/office/officeart/2018/2/layout/IconVerticalSolidList"/>
    <dgm:cxn modelId="{6CB7B39A-6D7D-4FB2-A8DD-6C3AE9A6A088}" type="presParOf" srcId="{F5E66878-35AE-4CE0-9D3A-E95F8DCE8862}" destId="{AABC3632-6695-41EF-AADE-049CE8148D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3209F-187D-4C81-BB31-C82FEEF4FBE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fr-FR"/>
        </a:p>
      </dgm:t>
    </dgm:pt>
    <dgm:pt modelId="{553F2323-1D18-45BE-9235-8B0F7A509DE7}">
      <dgm:prSet phldrT="[Texte]" phldr="0"/>
      <dgm:spPr/>
      <dgm:t>
        <a:bodyPr/>
        <a:lstStyle/>
        <a:p>
          <a:pPr rtl="0"/>
          <a:r>
            <a:rPr lang="fr-FR" b="1" dirty="0" err="1"/>
            <a:t>Where</a:t>
          </a:r>
          <a:r>
            <a:rPr lang="fr-FR" b="1" dirty="0"/>
            <a:t> </a:t>
          </a:r>
          <a:r>
            <a:rPr lang="fr-FR" b="1" dirty="0" err="1"/>
            <a:t>we've</a:t>
          </a:r>
          <a:r>
            <a:rPr lang="fr-FR" b="1" dirty="0"/>
            <a:t> been:</a:t>
          </a:r>
          <a:r>
            <a:rPr lang="fr-FR" dirty="0"/>
            <a:t> Manual </a:t>
          </a:r>
          <a:r>
            <a:rPr lang="fr-FR" dirty="0" err="1"/>
            <a:t>processes</a:t>
          </a:r>
          <a:r>
            <a:rPr lang="fr-FR" dirty="0"/>
            <a:t>, </a:t>
          </a:r>
          <a:r>
            <a:rPr lang="fr-FR" dirty="0" err="1"/>
            <a:t>experience-based</a:t>
          </a:r>
          <a:r>
            <a:rPr lang="fr-FR" dirty="0"/>
            <a:t> </a:t>
          </a:r>
          <a:r>
            <a:rPr lang="fr-FR" dirty="0" err="1"/>
            <a:t>decisions</a:t>
          </a:r>
          <a:r>
            <a:rPr lang="fr-FR" dirty="0"/>
            <a:t>, </a:t>
          </a:r>
          <a:r>
            <a:rPr lang="fr-FR" dirty="0" err="1"/>
            <a:t>limited</a:t>
          </a:r>
          <a:r>
            <a:rPr lang="fr-FR" dirty="0"/>
            <a:t> data usage</a:t>
          </a:r>
        </a:p>
      </dgm:t>
    </dgm:pt>
    <dgm:pt modelId="{238A777B-8335-4A39-BE0B-1E5CBD1B10EC}" type="parTrans" cxnId="{FEA75A49-3042-4F35-8643-FC4ECA156F2A}">
      <dgm:prSet/>
      <dgm:spPr/>
    </dgm:pt>
    <dgm:pt modelId="{BAB3242E-E9BB-46DA-8387-61EA1F54ECFF}" type="sibTrans" cxnId="{FEA75A49-3042-4F35-8643-FC4ECA156F2A}">
      <dgm:prSet/>
      <dgm:spPr/>
    </dgm:pt>
    <dgm:pt modelId="{D55A5D19-59E8-4C58-ADB9-EE9988B69338}">
      <dgm:prSet phldrT="[Texte]" phldr="0"/>
      <dgm:spPr/>
      <dgm:t>
        <a:bodyPr/>
        <a:lstStyle/>
        <a:p>
          <a:pPr rtl="0"/>
          <a:r>
            <a:rPr lang="fr-FR" b="1" dirty="0" err="1"/>
            <a:t>Where</a:t>
          </a:r>
          <a:r>
            <a:rPr lang="fr-FR" b="1" dirty="0"/>
            <a:t> </a:t>
          </a:r>
          <a:r>
            <a:rPr lang="fr-FR" b="1" dirty="0" err="1"/>
            <a:t>we</a:t>
          </a:r>
          <a:r>
            <a:rPr lang="fr-FR" b="1" dirty="0"/>
            <a:t> are:</a:t>
          </a:r>
          <a:r>
            <a:rPr lang="fr-FR" dirty="0"/>
            <a:t> Digital transition, data </a:t>
          </a:r>
          <a:r>
            <a:rPr lang="fr-FR" dirty="0" err="1"/>
            <a:t>availability</a:t>
          </a:r>
          <a:r>
            <a:rPr lang="fr-FR" dirty="0"/>
            <a:t>, </a:t>
          </a:r>
          <a:r>
            <a:rPr lang="fr-FR" dirty="0" err="1"/>
            <a:t>technology</a:t>
          </a:r>
          <a:r>
            <a:rPr lang="fr-FR" dirty="0"/>
            <a:t> adoption </a:t>
          </a:r>
          <a:r>
            <a:rPr lang="fr-FR" dirty="0" err="1"/>
            <a:t>beginning</a:t>
          </a:r>
        </a:p>
      </dgm:t>
    </dgm:pt>
    <dgm:pt modelId="{374AF23D-F901-4435-B37B-DEB2A8ED2435}" type="parTrans" cxnId="{A1C65339-8A13-4972-9100-9186AD413A79}">
      <dgm:prSet/>
      <dgm:spPr/>
    </dgm:pt>
    <dgm:pt modelId="{070EB2F0-3FE2-4E45-BC3F-FF8C1CCEE58B}" type="sibTrans" cxnId="{A1C65339-8A13-4972-9100-9186AD413A79}">
      <dgm:prSet/>
      <dgm:spPr/>
    </dgm:pt>
    <dgm:pt modelId="{1EB298F2-FB7B-41AB-91CA-FA00747E3F6C}">
      <dgm:prSet phldrT="[Texte]" phldr="0"/>
      <dgm:spPr/>
      <dgm:t>
        <a:bodyPr/>
        <a:lstStyle/>
        <a:p>
          <a:pPr rtl="0"/>
          <a:r>
            <a:rPr lang="fr-FR" b="1" dirty="0" err="1"/>
            <a:t>Where</a:t>
          </a:r>
          <a:r>
            <a:rPr lang="fr-FR" b="1" dirty="0"/>
            <a:t> </a:t>
          </a:r>
          <a:r>
            <a:rPr lang="fr-FR" b="1" dirty="0" err="1"/>
            <a:t>we're</a:t>
          </a:r>
          <a:r>
            <a:rPr lang="fr-FR" b="1" dirty="0"/>
            <a:t> </a:t>
          </a:r>
          <a:r>
            <a:rPr lang="fr-FR" b="1" dirty="0" err="1"/>
            <a:t>going</a:t>
          </a:r>
          <a:r>
            <a:rPr lang="fr-FR" b="1" dirty="0"/>
            <a:t>:</a:t>
          </a:r>
          <a:r>
            <a:rPr lang="fr-FR" dirty="0"/>
            <a:t> AI-</a:t>
          </a:r>
          <a:r>
            <a:rPr lang="fr-FR" dirty="0" err="1"/>
            <a:t>assisted</a:t>
          </a:r>
          <a:r>
            <a:rPr lang="fr-FR" dirty="0"/>
            <a:t> workflows, </a:t>
          </a:r>
          <a:r>
            <a:rPr lang="fr-FR" dirty="0" err="1"/>
            <a:t>predictive</a:t>
          </a:r>
          <a:r>
            <a:rPr lang="fr-FR" dirty="0"/>
            <a:t> intelligence, </a:t>
          </a:r>
          <a:r>
            <a:rPr lang="fr-FR" dirty="0" err="1"/>
            <a:t>competitive</a:t>
          </a:r>
          <a:r>
            <a:rPr lang="fr-FR" dirty="0"/>
            <a:t> </a:t>
          </a:r>
          <a:r>
            <a:rPr lang="fr-FR" dirty="0" err="1"/>
            <a:t>advantage</a:t>
          </a:r>
        </a:p>
      </dgm:t>
    </dgm:pt>
    <dgm:pt modelId="{A51C1917-10E9-4E61-8889-274EB9450A98}" type="parTrans" cxnId="{90682F9C-CF64-4A94-B580-74D400847301}">
      <dgm:prSet/>
      <dgm:spPr/>
    </dgm:pt>
    <dgm:pt modelId="{9BE3C6F8-0483-4999-939C-18EBA63DDADB}" type="sibTrans" cxnId="{90682F9C-CF64-4A94-B580-74D400847301}">
      <dgm:prSet/>
      <dgm:spPr/>
    </dgm:pt>
    <dgm:pt modelId="{235C6B85-0768-4A20-8768-4FEEA1E57380}" type="pres">
      <dgm:prSet presAssocID="{D5E3209F-187D-4C81-BB31-C82FEEF4FBE6}" presName="CompostProcess" presStyleCnt="0">
        <dgm:presLayoutVars>
          <dgm:dir/>
          <dgm:resizeHandles val="exact"/>
        </dgm:presLayoutVars>
      </dgm:prSet>
      <dgm:spPr/>
    </dgm:pt>
    <dgm:pt modelId="{3E8A68E4-E0AF-415B-B828-05905D07C1F2}" type="pres">
      <dgm:prSet presAssocID="{D5E3209F-187D-4C81-BB31-C82FEEF4FBE6}" presName="arrow" presStyleLbl="bgShp" presStyleIdx="0" presStyleCnt="1"/>
      <dgm:spPr/>
    </dgm:pt>
    <dgm:pt modelId="{3D0474B5-946B-4AE2-87A5-A0A3C287AAFE}" type="pres">
      <dgm:prSet presAssocID="{D5E3209F-187D-4C81-BB31-C82FEEF4FBE6}" presName="linearProcess" presStyleCnt="0"/>
      <dgm:spPr/>
    </dgm:pt>
    <dgm:pt modelId="{7725ED99-52B3-4B50-AD51-327596909E02}" type="pres">
      <dgm:prSet presAssocID="{553F2323-1D18-45BE-9235-8B0F7A509DE7}" presName="textNode" presStyleLbl="node1" presStyleIdx="0" presStyleCnt="3">
        <dgm:presLayoutVars>
          <dgm:bulletEnabled val="1"/>
        </dgm:presLayoutVars>
      </dgm:prSet>
      <dgm:spPr/>
    </dgm:pt>
    <dgm:pt modelId="{6505565A-DDAE-4494-A203-BAE062432EFE}" type="pres">
      <dgm:prSet presAssocID="{BAB3242E-E9BB-46DA-8387-61EA1F54ECFF}" presName="sibTrans" presStyleCnt="0"/>
      <dgm:spPr/>
    </dgm:pt>
    <dgm:pt modelId="{E23D51B7-84D5-4069-8F85-771AF2FBC2F1}" type="pres">
      <dgm:prSet presAssocID="{D55A5D19-59E8-4C58-ADB9-EE9988B69338}" presName="textNode" presStyleLbl="node1" presStyleIdx="1" presStyleCnt="3">
        <dgm:presLayoutVars>
          <dgm:bulletEnabled val="1"/>
        </dgm:presLayoutVars>
      </dgm:prSet>
      <dgm:spPr/>
    </dgm:pt>
    <dgm:pt modelId="{51D8271F-93FF-4D8C-989E-DCAC0CABAE7A}" type="pres">
      <dgm:prSet presAssocID="{070EB2F0-3FE2-4E45-BC3F-FF8C1CCEE58B}" presName="sibTrans" presStyleCnt="0"/>
      <dgm:spPr/>
    </dgm:pt>
    <dgm:pt modelId="{57A24FE7-8DA3-4549-9259-FF9BCA213E1F}" type="pres">
      <dgm:prSet presAssocID="{1EB298F2-FB7B-41AB-91CA-FA00747E3F6C}" presName="textNode" presStyleLbl="node1" presStyleIdx="2" presStyleCnt="3">
        <dgm:presLayoutVars>
          <dgm:bulletEnabled val="1"/>
        </dgm:presLayoutVars>
      </dgm:prSet>
      <dgm:spPr/>
    </dgm:pt>
  </dgm:ptLst>
  <dgm:cxnLst>
    <dgm:cxn modelId="{A1C65339-8A13-4972-9100-9186AD413A79}" srcId="{D5E3209F-187D-4C81-BB31-C82FEEF4FBE6}" destId="{D55A5D19-59E8-4C58-ADB9-EE9988B69338}" srcOrd="1" destOrd="0" parTransId="{374AF23D-F901-4435-B37B-DEB2A8ED2435}" sibTransId="{070EB2F0-3FE2-4E45-BC3F-FF8C1CCEE58B}"/>
    <dgm:cxn modelId="{FEA75A49-3042-4F35-8643-FC4ECA156F2A}" srcId="{D5E3209F-187D-4C81-BB31-C82FEEF4FBE6}" destId="{553F2323-1D18-45BE-9235-8B0F7A509DE7}" srcOrd="0" destOrd="0" parTransId="{238A777B-8335-4A39-BE0B-1E5CBD1B10EC}" sibTransId="{BAB3242E-E9BB-46DA-8387-61EA1F54ECFF}"/>
    <dgm:cxn modelId="{5A19028E-43B1-4690-9910-0593DD699709}" type="presOf" srcId="{D5E3209F-187D-4C81-BB31-C82FEEF4FBE6}" destId="{235C6B85-0768-4A20-8768-4FEEA1E57380}" srcOrd="0" destOrd="0" presId="urn:microsoft.com/office/officeart/2005/8/layout/hProcess9"/>
    <dgm:cxn modelId="{90682F9C-CF64-4A94-B580-74D400847301}" srcId="{D5E3209F-187D-4C81-BB31-C82FEEF4FBE6}" destId="{1EB298F2-FB7B-41AB-91CA-FA00747E3F6C}" srcOrd="2" destOrd="0" parTransId="{A51C1917-10E9-4E61-8889-274EB9450A98}" sibTransId="{9BE3C6F8-0483-4999-939C-18EBA63DDADB}"/>
    <dgm:cxn modelId="{35FD1EB1-4C88-4917-B8C9-BBC9D5C0639D}" type="presOf" srcId="{1EB298F2-FB7B-41AB-91CA-FA00747E3F6C}" destId="{57A24FE7-8DA3-4549-9259-FF9BCA213E1F}" srcOrd="0" destOrd="0" presId="urn:microsoft.com/office/officeart/2005/8/layout/hProcess9"/>
    <dgm:cxn modelId="{468EA3C2-2693-4114-9EDB-C17B06193C02}" type="presOf" srcId="{D55A5D19-59E8-4C58-ADB9-EE9988B69338}" destId="{E23D51B7-84D5-4069-8F85-771AF2FBC2F1}" srcOrd="0" destOrd="0" presId="urn:microsoft.com/office/officeart/2005/8/layout/hProcess9"/>
    <dgm:cxn modelId="{740F59FC-6F73-4ECF-88BF-ADB876423EB0}" type="presOf" srcId="{553F2323-1D18-45BE-9235-8B0F7A509DE7}" destId="{7725ED99-52B3-4B50-AD51-327596909E02}" srcOrd="0" destOrd="0" presId="urn:microsoft.com/office/officeart/2005/8/layout/hProcess9"/>
    <dgm:cxn modelId="{B816D7DD-A2D1-4849-AD2E-F6A5143978AD}" type="presParOf" srcId="{235C6B85-0768-4A20-8768-4FEEA1E57380}" destId="{3E8A68E4-E0AF-415B-B828-05905D07C1F2}" srcOrd="0" destOrd="0" presId="urn:microsoft.com/office/officeart/2005/8/layout/hProcess9"/>
    <dgm:cxn modelId="{A6E16502-F1D6-4FF1-A885-974D63B473C9}" type="presParOf" srcId="{235C6B85-0768-4A20-8768-4FEEA1E57380}" destId="{3D0474B5-946B-4AE2-87A5-A0A3C287AAFE}" srcOrd="1" destOrd="0" presId="urn:microsoft.com/office/officeart/2005/8/layout/hProcess9"/>
    <dgm:cxn modelId="{396F9504-5B8B-44E7-99A8-7AF8F72C1DFF}" type="presParOf" srcId="{3D0474B5-946B-4AE2-87A5-A0A3C287AAFE}" destId="{7725ED99-52B3-4B50-AD51-327596909E02}" srcOrd="0" destOrd="0" presId="urn:microsoft.com/office/officeart/2005/8/layout/hProcess9"/>
    <dgm:cxn modelId="{933EA6F5-AEC0-4185-9824-D4E030959399}" type="presParOf" srcId="{3D0474B5-946B-4AE2-87A5-A0A3C287AAFE}" destId="{6505565A-DDAE-4494-A203-BAE062432EFE}" srcOrd="1" destOrd="0" presId="urn:microsoft.com/office/officeart/2005/8/layout/hProcess9"/>
    <dgm:cxn modelId="{054679DB-0168-4D0B-9218-162B9A87D872}" type="presParOf" srcId="{3D0474B5-946B-4AE2-87A5-A0A3C287AAFE}" destId="{E23D51B7-84D5-4069-8F85-771AF2FBC2F1}" srcOrd="2" destOrd="0" presId="urn:microsoft.com/office/officeart/2005/8/layout/hProcess9"/>
    <dgm:cxn modelId="{7FB751EA-4BA0-47C1-A47D-67E2FC17E01E}" type="presParOf" srcId="{3D0474B5-946B-4AE2-87A5-A0A3C287AAFE}" destId="{51D8271F-93FF-4D8C-989E-DCAC0CABAE7A}" srcOrd="3" destOrd="0" presId="urn:microsoft.com/office/officeart/2005/8/layout/hProcess9"/>
    <dgm:cxn modelId="{9D84D711-EB0D-43FA-BB1E-4D61EAD9E29E}" type="presParOf" srcId="{3D0474B5-946B-4AE2-87A5-A0A3C287AAFE}" destId="{57A24FE7-8DA3-4549-9259-FF9BCA213E1F}"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035529-3925-4322-A62E-890E745D3E85}"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7A07F46B-E5CE-416A-89B2-4CD1DB4A8798}">
      <dgm:prSet custT="1"/>
      <dgm:spPr/>
      <dgm:t>
        <a:bodyPr/>
        <a:lstStyle/>
        <a:p>
          <a:pPr>
            <a:lnSpc>
              <a:spcPct val="100000"/>
            </a:lnSpc>
            <a:defRPr b="1"/>
          </a:pPr>
          <a:r>
            <a:rPr lang="en-GB" sz="2000" b="1" dirty="0"/>
            <a:t>Traditional Skills (Still Essential):</a:t>
          </a:r>
          <a:endParaRPr lang="en-US" sz="2000" dirty="0"/>
        </a:p>
      </dgm:t>
    </dgm:pt>
    <dgm:pt modelId="{15AF8EE7-34B6-4919-BB67-9D903119B2D5}" type="parTrans" cxnId="{CB60EB8D-E179-4972-89DC-5E0EDD2E72AD}">
      <dgm:prSet/>
      <dgm:spPr/>
      <dgm:t>
        <a:bodyPr/>
        <a:lstStyle/>
        <a:p>
          <a:endParaRPr lang="en-US"/>
        </a:p>
      </dgm:t>
    </dgm:pt>
    <dgm:pt modelId="{888D1DD7-D9FC-4223-8551-01C464300C53}" type="sibTrans" cxnId="{CB60EB8D-E179-4972-89DC-5E0EDD2E72AD}">
      <dgm:prSet/>
      <dgm:spPr/>
      <dgm:t>
        <a:bodyPr/>
        <a:lstStyle/>
        <a:p>
          <a:endParaRPr lang="en-US"/>
        </a:p>
      </dgm:t>
    </dgm:pt>
    <dgm:pt modelId="{0BB2FDEE-3BD8-4CEA-8E2C-9D0F8EA0F797}">
      <dgm:prSet custT="1"/>
      <dgm:spPr/>
      <dgm:t>
        <a:bodyPr/>
        <a:lstStyle/>
        <a:p>
          <a:pPr>
            <a:lnSpc>
              <a:spcPct val="100000"/>
            </a:lnSpc>
          </a:pPr>
          <a:r>
            <a:rPr lang="en-GB" sz="1600" dirty="0"/>
            <a:t>Measurement and quantification</a:t>
          </a:r>
          <a:endParaRPr lang="en-US" sz="1600" dirty="0"/>
        </a:p>
      </dgm:t>
    </dgm:pt>
    <dgm:pt modelId="{5E355697-CD51-47B2-B919-6C05DC08EA94}" type="parTrans" cxnId="{9D501D27-4C4F-4D4E-9775-FBDA85281FC5}">
      <dgm:prSet/>
      <dgm:spPr/>
      <dgm:t>
        <a:bodyPr/>
        <a:lstStyle/>
        <a:p>
          <a:endParaRPr lang="en-US"/>
        </a:p>
      </dgm:t>
    </dgm:pt>
    <dgm:pt modelId="{24464918-EB1E-47FE-BABC-CC638104EE6D}" type="sibTrans" cxnId="{9D501D27-4C4F-4D4E-9775-FBDA85281FC5}">
      <dgm:prSet/>
      <dgm:spPr/>
      <dgm:t>
        <a:bodyPr/>
        <a:lstStyle/>
        <a:p>
          <a:endParaRPr lang="en-US"/>
        </a:p>
      </dgm:t>
    </dgm:pt>
    <dgm:pt modelId="{25C69CDE-9BCA-4B7B-916D-9C97EA27A776}">
      <dgm:prSet custT="1"/>
      <dgm:spPr/>
      <dgm:t>
        <a:bodyPr/>
        <a:lstStyle/>
        <a:p>
          <a:pPr>
            <a:lnSpc>
              <a:spcPct val="100000"/>
            </a:lnSpc>
          </a:pPr>
          <a:r>
            <a:rPr lang="en-GB" sz="1600" dirty="0"/>
            <a:t>Contract knowledge</a:t>
          </a:r>
          <a:endParaRPr lang="en-US" sz="1600" dirty="0"/>
        </a:p>
      </dgm:t>
    </dgm:pt>
    <dgm:pt modelId="{EB61D20B-59E1-480D-8121-CD4B73FC419A}" type="parTrans" cxnId="{3406A653-B617-44BD-BD1F-5F51A052D0D8}">
      <dgm:prSet/>
      <dgm:spPr/>
      <dgm:t>
        <a:bodyPr/>
        <a:lstStyle/>
        <a:p>
          <a:endParaRPr lang="en-US"/>
        </a:p>
      </dgm:t>
    </dgm:pt>
    <dgm:pt modelId="{AD907869-C743-46E2-947A-78084286AEA9}" type="sibTrans" cxnId="{3406A653-B617-44BD-BD1F-5F51A052D0D8}">
      <dgm:prSet/>
      <dgm:spPr/>
      <dgm:t>
        <a:bodyPr/>
        <a:lstStyle/>
        <a:p>
          <a:endParaRPr lang="en-US"/>
        </a:p>
      </dgm:t>
    </dgm:pt>
    <dgm:pt modelId="{1816653A-AB2C-49A5-B921-A859DA944A3B}">
      <dgm:prSet custT="1"/>
      <dgm:spPr/>
      <dgm:t>
        <a:bodyPr/>
        <a:lstStyle/>
        <a:p>
          <a:pPr>
            <a:lnSpc>
              <a:spcPct val="100000"/>
            </a:lnSpc>
          </a:pPr>
          <a:r>
            <a:rPr lang="en-GB" sz="1600"/>
            <a:t>Commercial acumen</a:t>
          </a:r>
          <a:endParaRPr lang="en-US" sz="1600"/>
        </a:p>
      </dgm:t>
    </dgm:pt>
    <dgm:pt modelId="{A571E9B3-48BF-40B8-96FB-F85E13C29849}" type="parTrans" cxnId="{38EACC77-F0DA-408F-B421-AF5886EA2E4F}">
      <dgm:prSet/>
      <dgm:spPr/>
      <dgm:t>
        <a:bodyPr/>
        <a:lstStyle/>
        <a:p>
          <a:endParaRPr lang="en-US"/>
        </a:p>
      </dgm:t>
    </dgm:pt>
    <dgm:pt modelId="{729B238C-B162-43D4-A6C7-4740BB96CCEE}" type="sibTrans" cxnId="{38EACC77-F0DA-408F-B421-AF5886EA2E4F}">
      <dgm:prSet/>
      <dgm:spPr/>
      <dgm:t>
        <a:bodyPr/>
        <a:lstStyle/>
        <a:p>
          <a:endParaRPr lang="en-US"/>
        </a:p>
      </dgm:t>
    </dgm:pt>
    <dgm:pt modelId="{D77CCABA-F540-43A9-9F14-13BD8DAEC03A}">
      <dgm:prSet custT="1"/>
      <dgm:spPr/>
      <dgm:t>
        <a:bodyPr/>
        <a:lstStyle/>
        <a:p>
          <a:pPr>
            <a:lnSpc>
              <a:spcPct val="100000"/>
            </a:lnSpc>
          </a:pPr>
          <a:r>
            <a:rPr lang="en-GB" sz="1600"/>
            <a:t>Cost management</a:t>
          </a:r>
          <a:endParaRPr lang="en-US" sz="1600"/>
        </a:p>
      </dgm:t>
    </dgm:pt>
    <dgm:pt modelId="{2810CE61-7119-4D58-9D0F-ED34208D747E}" type="parTrans" cxnId="{219AFEEF-B19C-48DE-98C3-3F627F79C803}">
      <dgm:prSet/>
      <dgm:spPr/>
      <dgm:t>
        <a:bodyPr/>
        <a:lstStyle/>
        <a:p>
          <a:endParaRPr lang="en-US"/>
        </a:p>
      </dgm:t>
    </dgm:pt>
    <dgm:pt modelId="{4321041E-46F4-4BCB-85B2-F8C939DE4968}" type="sibTrans" cxnId="{219AFEEF-B19C-48DE-98C3-3F627F79C803}">
      <dgm:prSet/>
      <dgm:spPr/>
      <dgm:t>
        <a:bodyPr/>
        <a:lstStyle/>
        <a:p>
          <a:endParaRPr lang="en-US"/>
        </a:p>
      </dgm:t>
    </dgm:pt>
    <dgm:pt modelId="{FB8AD1AF-54B6-4BEC-905E-D7C1D006526F}">
      <dgm:prSet custT="1"/>
      <dgm:spPr/>
      <dgm:t>
        <a:bodyPr/>
        <a:lstStyle/>
        <a:p>
          <a:pPr>
            <a:lnSpc>
              <a:spcPct val="100000"/>
            </a:lnSpc>
          </a:pPr>
          <a:r>
            <a:rPr lang="en-GB" sz="1600"/>
            <a:t>Communication</a:t>
          </a:r>
          <a:endParaRPr lang="en-US" sz="1600"/>
        </a:p>
      </dgm:t>
    </dgm:pt>
    <dgm:pt modelId="{1DD7A0D3-338A-48B5-B18B-5D34256482E7}" type="parTrans" cxnId="{DB45F785-9537-465F-9D45-CDF5606A28E4}">
      <dgm:prSet/>
      <dgm:spPr/>
      <dgm:t>
        <a:bodyPr/>
        <a:lstStyle/>
        <a:p>
          <a:endParaRPr lang="en-US"/>
        </a:p>
      </dgm:t>
    </dgm:pt>
    <dgm:pt modelId="{F5C25794-5633-46CA-9838-1761213C2C40}" type="sibTrans" cxnId="{DB45F785-9537-465F-9D45-CDF5606A28E4}">
      <dgm:prSet/>
      <dgm:spPr/>
      <dgm:t>
        <a:bodyPr/>
        <a:lstStyle/>
        <a:p>
          <a:endParaRPr lang="en-US"/>
        </a:p>
      </dgm:t>
    </dgm:pt>
    <dgm:pt modelId="{A5342045-65DD-4950-A44C-BE3C9DCDB4B3}">
      <dgm:prSet/>
      <dgm:spPr/>
      <dgm:t>
        <a:bodyPr/>
        <a:lstStyle/>
        <a:p>
          <a:pPr>
            <a:lnSpc>
              <a:spcPct val="100000"/>
            </a:lnSpc>
            <a:defRPr b="1"/>
          </a:pPr>
          <a:r>
            <a:rPr lang="en-GB" b="1"/>
            <a:t>New Essential Skills:</a:t>
          </a:r>
          <a:endParaRPr lang="en-US"/>
        </a:p>
      </dgm:t>
    </dgm:pt>
    <dgm:pt modelId="{30B26243-3FE0-49C3-A9F3-1F8EC696AF0D}" type="parTrans" cxnId="{26DE7736-DE61-468A-AB94-D1F973A4103D}">
      <dgm:prSet/>
      <dgm:spPr/>
      <dgm:t>
        <a:bodyPr/>
        <a:lstStyle/>
        <a:p>
          <a:endParaRPr lang="en-US"/>
        </a:p>
      </dgm:t>
    </dgm:pt>
    <dgm:pt modelId="{445763EC-D5AD-475B-AE41-D917EE2B2AF7}" type="sibTrans" cxnId="{26DE7736-DE61-468A-AB94-D1F973A4103D}">
      <dgm:prSet/>
      <dgm:spPr/>
      <dgm:t>
        <a:bodyPr/>
        <a:lstStyle/>
        <a:p>
          <a:endParaRPr lang="en-US"/>
        </a:p>
      </dgm:t>
    </dgm:pt>
    <dgm:pt modelId="{0AFB3421-4E33-4B82-9835-338D68C7CA75}">
      <dgm:prSet custT="1"/>
      <dgm:spPr/>
      <dgm:t>
        <a:bodyPr/>
        <a:lstStyle/>
        <a:p>
          <a:pPr>
            <a:lnSpc>
              <a:spcPct val="100000"/>
            </a:lnSpc>
          </a:pPr>
          <a:r>
            <a:rPr lang="en-GB" sz="1600" b="1" dirty="0"/>
            <a:t>Data literacy:</a:t>
          </a:r>
          <a:r>
            <a:rPr lang="en-GB" sz="1600" dirty="0"/>
            <a:t> Understanding and </a:t>
          </a:r>
          <a:r>
            <a:rPr lang="en-GB" sz="1600" dirty="0" err="1"/>
            <a:t>analyzing</a:t>
          </a:r>
          <a:r>
            <a:rPr lang="en-GB" sz="1600" dirty="0"/>
            <a:t> data</a:t>
          </a:r>
          <a:endParaRPr lang="en-US" sz="1600" dirty="0"/>
        </a:p>
      </dgm:t>
    </dgm:pt>
    <dgm:pt modelId="{53F91456-144B-499E-8C98-5BB459D79CC4}" type="parTrans" cxnId="{5AE35258-39A5-4341-9FF2-9D586A12A447}">
      <dgm:prSet/>
      <dgm:spPr/>
      <dgm:t>
        <a:bodyPr/>
        <a:lstStyle/>
        <a:p>
          <a:endParaRPr lang="en-US"/>
        </a:p>
      </dgm:t>
    </dgm:pt>
    <dgm:pt modelId="{FBDC13DE-7C7E-4A8F-B4DD-0460A88C4C38}" type="sibTrans" cxnId="{5AE35258-39A5-4341-9FF2-9D586A12A447}">
      <dgm:prSet/>
      <dgm:spPr/>
      <dgm:t>
        <a:bodyPr/>
        <a:lstStyle/>
        <a:p>
          <a:endParaRPr lang="en-US"/>
        </a:p>
      </dgm:t>
    </dgm:pt>
    <dgm:pt modelId="{B7A73FFC-90ED-481E-BAC6-8FB85F0B246A}">
      <dgm:prSet custT="1"/>
      <dgm:spPr/>
      <dgm:t>
        <a:bodyPr/>
        <a:lstStyle/>
        <a:p>
          <a:pPr>
            <a:lnSpc>
              <a:spcPct val="100000"/>
            </a:lnSpc>
          </a:pPr>
          <a:r>
            <a:rPr lang="en-GB" sz="1600" b="1"/>
            <a:t>Programming basics:</a:t>
          </a:r>
          <a:r>
            <a:rPr lang="en-GB" sz="1600"/>
            <a:t> Automation and analysis</a:t>
          </a:r>
          <a:endParaRPr lang="en-US" sz="1600"/>
        </a:p>
      </dgm:t>
    </dgm:pt>
    <dgm:pt modelId="{D249055C-5A8C-4847-9C2B-AC94B3692319}" type="parTrans" cxnId="{1CC25880-AE65-427C-8C65-2BD7E9426F03}">
      <dgm:prSet/>
      <dgm:spPr/>
      <dgm:t>
        <a:bodyPr/>
        <a:lstStyle/>
        <a:p>
          <a:endParaRPr lang="en-US"/>
        </a:p>
      </dgm:t>
    </dgm:pt>
    <dgm:pt modelId="{7BAB7DDA-12E2-409A-ACF4-427FCD7B3195}" type="sibTrans" cxnId="{1CC25880-AE65-427C-8C65-2BD7E9426F03}">
      <dgm:prSet/>
      <dgm:spPr/>
      <dgm:t>
        <a:bodyPr/>
        <a:lstStyle/>
        <a:p>
          <a:endParaRPr lang="en-US"/>
        </a:p>
      </dgm:t>
    </dgm:pt>
    <dgm:pt modelId="{4CD15F93-2072-4EA8-841C-B8261F458D5C}">
      <dgm:prSet custT="1"/>
      <dgm:spPr/>
      <dgm:t>
        <a:bodyPr/>
        <a:lstStyle/>
        <a:p>
          <a:pPr>
            <a:lnSpc>
              <a:spcPct val="100000"/>
            </a:lnSpc>
          </a:pPr>
          <a:r>
            <a:rPr lang="en-GB" sz="1600" b="1"/>
            <a:t>AI fluency:</a:t>
          </a:r>
          <a:r>
            <a:rPr lang="en-GB" sz="1600"/>
            <a:t> Using and managing AI tools</a:t>
          </a:r>
          <a:endParaRPr lang="en-US" sz="1600"/>
        </a:p>
      </dgm:t>
    </dgm:pt>
    <dgm:pt modelId="{DF7D0AF6-7982-4D29-BF82-FDBD373AEC5B}" type="parTrans" cxnId="{884A8E32-3C7A-4101-987E-2D2AAE92BEC7}">
      <dgm:prSet/>
      <dgm:spPr/>
      <dgm:t>
        <a:bodyPr/>
        <a:lstStyle/>
        <a:p>
          <a:endParaRPr lang="en-US"/>
        </a:p>
      </dgm:t>
    </dgm:pt>
    <dgm:pt modelId="{96704673-BB8F-4807-A33E-0614CBB0E00D}" type="sibTrans" cxnId="{884A8E32-3C7A-4101-987E-2D2AAE92BEC7}">
      <dgm:prSet/>
      <dgm:spPr/>
      <dgm:t>
        <a:bodyPr/>
        <a:lstStyle/>
        <a:p>
          <a:endParaRPr lang="en-US"/>
        </a:p>
      </dgm:t>
    </dgm:pt>
    <dgm:pt modelId="{CFEE0798-B46C-4DCD-9B66-0FD78887890A}">
      <dgm:prSet custT="1"/>
      <dgm:spPr/>
      <dgm:t>
        <a:bodyPr/>
        <a:lstStyle/>
        <a:p>
          <a:pPr>
            <a:lnSpc>
              <a:spcPct val="100000"/>
            </a:lnSpc>
          </a:pPr>
          <a:r>
            <a:rPr lang="en-GB" sz="1600" b="1"/>
            <a:t>Digital tools:</a:t>
          </a:r>
          <a:r>
            <a:rPr lang="en-GB" sz="1600"/>
            <a:t> Modern software and platforms</a:t>
          </a:r>
          <a:endParaRPr lang="en-US" sz="1600"/>
        </a:p>
      </dgm:t>
    </dgm:pt>
    <dgm:pt modelId="{320DB0AF-7B48-4C75-808E-3FE1AB11829F}" type="parTrans" cxnId="{32865AB8-D536-4FD9-B408-4AD38FC7DC74}">
      <dgm:prSet/>
      <dgm:spPr/>
      <dgm:t>
        <a:bodyPr/>
        <a:lstStyle/>
        <a:p>
          <a:endParaRPr lang="en-US"/>
        </a:p>
      </dgm:t>
    </dgm:pt>
    <dgm:pt modelId="{9498A45F-6B07-4BED-B3ED-197B428B8CD3}" type="sibTrans" cxnId="{32865AB8-D536-4FD9-B408-4AD38FC7DC74}">
      <dgm:prSet/>
      <dgm:spPr/>
      <dgm:t>
        <a:bodyPr/>
        <a:lstStyle/>
        <a:p>
          <a:endParaRPr lang="en-US"/>
        </a:p>
      </dgm:t>
    </dgm:pt>
    <dgm:pt modelId="{ABA71246-8A51-4E68-BC22-B1EDF10A3646}">
      <dgm:prSet custT="1"/>
      <dgm:spPr/>
      <dgm:t>
        <a:bodyPr/>
        <a:lstStyle/>
        <a:p>
          <a:pPr>
            <a:lnSpc>
              <a:spcPct val="100000"/>
            </a:lnSpc>
          </a:pPr>
          <a:r>
            <a:rPr lang="en-GB" sz="1600" b="1"/>
            <a:t>Analytical thinking:</a:t>
          </a:r>
          <a:r>
            <a:rPr lang="en-GB" sz="1600"/>
            <a:t> Problem-solving with data</a:t>
          </a:r>
          <a:endParaRPr lang="en-US" sz="1600"/>
        </a:p>
      </dgm:t>
    </dgm:pt>
    <dgm:pt modelId="{72FFF42B-76F1-4CE5-93B9-24A94155899C}" type="parTrans" cxnId="{B06B662E-65D4-4A0D-AB4B-0C12A0E617CD}">
      <dgm:prSet/>
      <dgm:spPr/>
      <dgm:t>
        <a:bodyPr/>
        <a:lstStyle/>
        <a:p>
          <a:endParaRPr lang="en-US"/>
        </a:p>
      </dgm:t>
    </dgm:pt>
    <dgm:pt modelId="{42E604B7-28F7-4CE1-8CF5-0BC2A50E0704}" type="sibTrans" cxnId="{B06B662E-65D4-4A0D-AB4B-0C12A0E617CD}">
      <dgm:prSet/>
      <dgm:spPr/>
      <dgm:t>
        <a:bodyPr/>
        <a:lstStyle/>
        <a:p>
          <a:endParaRPr lang="en-US"/>
        </a:p>
      </dgm:t>
    </dgm:pt>
    <dgm:pt modelId="{28E1C731-B967-45B1-8843-E62FA594864E}">
      <dgm:prSet/>
      <dgm:spPr/>
      <dgm:t>
        <a:bodyPr/>
        <a:lstStyle/>
        <a:p>
          <a:pPr>
            <a:lnSpc>
              <a:spcPct val="100000"/>
            </a:lnSpc>
            <a:defRPr b="1"/>
          </a:pPr>
          <a:r>
            <a:rPr lang="en-GB" b="1"/>
            <a:t>The Value Proposition:</a:t>
          </a:r>
          <a:r>
            <a:rPr lang="en-GB"/>
            <a:t> </a:t>
          </a:r>
          <a:endParaRPr lang="en-US"/>
        </a:p>
      </dgm:t>
    </dgm:pt>
    <dgm:pt modelId="{7A8AD688-305A-430A-BFCE-10050CC5AFDD}" type="parTrans" cxnId="{FDB38177-AA87-41D0-B278-0874128F5877}">
      <dgm:prSet/>
      <dgm:spPr/>
      <dgm:t>
        <a:bodyPr/>
        <a:lstStyle/>
        <a:p>
          <a:endParaRPr lang="en-US"/>
        </a:p>
      </dgm:t>
    </dgm:pt>
    <dgm:pt modelId="{F34A5B22-6D1D-4F1D-9D34-95E1A1F78C5F}" type="sibTrans" cxnId="{FDB38177-AA87-41D0-B278-0874128F5877}">
      <dgm:prSet/>
      <dgm:spPr/>
      <dgm:t>
        <a:bodyPr/>
        <a:lstStyle/>
        <a:p>
          <a:endParaRPr lang="en-US"/>
        </a:p>
      </dgm:t>
    </dgm:pt>
    <dgm:pt modelId="{B721C42A-F5CB-4572-9E3F-A1757451E0A5}">
      <dgm:prSet custT="1"/>
      <dgm:spPr/>
      <dgm:t>
        <a:bodyPr/>
        <a:lstStyle/>
        <a:p>
          <a:pPr>
            <a:lnSpc>
              <a:spcPct val="100000"/>
            </a:lnSpc>
          </a:pPr>
          <a:r>
            <a:rPr lang="en-GB" sz="1600" dirty="0"/>
            <a:t>Traditional skills + Digital skills = 10x productivity and strategic impact</a:t>
          </a:r>
          <a:endParaRPr lang="en-US" sz="1600" dirty="0"/>
        </a:p>
      </dgm:t>
    </dgm:pt>
    <dgm:pt modelId="{BC19BE7E-5101-4E77-97CE-A41BDBDDBCFF}" type="parTrans" cxnId="{6CE28725-AFBF-43C1-A376-1A5EC8EFB558}">
      <dgm:prSet/>
      <dgm:spPr/>
      <dgm:t>
        <a:bodyPr/>
        <a:lstStyle/>
        <a:p>
          <a:endParaRPr lang="en-US"/>
        </a:p>
      </dgm:t>
    </dgm:pt>
    <dgm:pt modelId="{3C71FF89-D3C9-4062-A1E4-7C3253880B2D}" type="sibTrans" cxnId="{6CE28725-AFBF-43C1-A376-1A5EC8EFB558}">
      <dgm:prSet/>
      <dgm:spPr/>
      <dgm:t>
        <a:bodyPr/>
        <a:lstStyle/>
        <a:p>
          <a:endParaRPr lang="en-US"/>
        </a:p>
      </dgm:t>
    </dgm:pt>
    <dgm:pt modelId="{4CF15DF3-EB87-42F9-A226-BC98A18FC937}" type="pres">
      <dgm:prSet presAssocID="{B7035529-3925-4322-A62E-890E745D3E85}" presName="root" presStyleCnt="0">
        <dgm:presLayoutVars>
          <dgm:dir/>
          <dgm:resizeHandles val="exact"/>
        </dgm:presLayoutVars>
      </dgm:prSet>
      <dgm:spPr/>
    </dgm:pt>
    <dgm:pt modelId="{4977C41C-1425-4C58-A3E5-2B11782ADB5D}" type="pres">
      <dgm:prSet presAssocID="{7A07F46B-E5CE-416A-89B2-4CD1DB4A8798}" presName="compNode" presStyleCnt="0"/>
      <dgm:spPr/>
    </dgm:pt>
    <dgm:pt modelId="{E2F483F7-6C8E-4BDF-8A37-22CF31A0281B}" type="pres">
      <dgm:prSet presAssocID="{7A07F46B-E5CE-416A-89B2-4CD1DB4A8798}" presName="iconRect" presStyleLbl="node1" presStyleIdx="0" presStyleCnt="3" custLinFactNeighborX="80375" custLinFactNeighborY="-3921"/>
      <dgm:spPr>
        <a:blipFill>
          <a:blip xmlns:r="http://schemas.openxmlformats.org/officeDocument/2006/relationships" r:embed="rId1"/>
          <a:srcRect/>
          <a:stretch>
            <a:fillRect/>
          </a:stretch>
        </a:blipFill>
      </dgm:spPr>
    </dgm:pt>
    <dgm:pt modelId="{58EB7A12-90CA-46C9-9E35-86DE705B8241}" type="pres">
      <dgm:prSet presAssocID="{7A07F46B-E5CE-416A-89B2-4CD1DB4A8798}" presName="iconSpace" presStyleCnt="0"/>
      <dgm:spPr/>
    </dgm:pt>
    <dgm:pt modelId="{18A9A9A1-2323-4F81-969B-D513D5EEA56C}" type="pres">
      <dgm:prSet presAssocID="{7A07F46B-E5CE-416A-89B2-4CD1DB4A8798}" presName="parTx" presStyleLbl="revTx" presStyleIdx="0" presStyleCnt="6">
        <dgm:presLayoutVars>
          <dgm:chMax val="0"/>
          <dgm:chPref val="0"/>
        </dgm:presLayoutVars>
      </dgm:prSet>
      <dgm:spPr/>
    </dgm:pt>
    <dgm:pt modelId="{E69BBD4B-24C6-4AD1-A954-BB306844DED9}" type="pres">
      <dgm:prSet presAssocID="{7A07F46B-E5CE-416A-89B2-4CD1DB4A8798}" presName="txSpace" presStyleCnt="0"/>
      <dgm:spPr/>
    </dgm:pt>
    <dgm:pt modelId="{301285A0-4F64-4A90-BC05-B82EEC8B5061}" type="pres">
      <dgm:prSet presAssocID="{7A07F46B-E5CE-416A-89B2-4CD1DB4A8798}" presName="desTx" presStyleLbl="revTx" presStyleIdx="1" presStyleCnt="6">
        <dgm:presLayoutVars/>
      </dgm:prSet>
      <dgm:spPr/>
    </dgm:pt>
    <dgm:pt modelId="{57F74DDB-5F75-4B19-936E-CE65B814B217}" type="pres">
      <dgm:prSet presAssocID="{888D1DD7-D9FC-4223-8551-01C464300C53}" presName="sibTrans" presStyleCnt="0"/>
      <dgm:spPr/>
    </dgm:pt>
    <dgm:pt modelId="{C5D5375D-D990-4BE4-AF38-1BB184BBC7E9}" type="pres">
      <dgm:prSet presAssocID="{A5342045-65DD-4950-A44C-BE3C9DCDB4B3}" presName="compNode" presStyleCnt="0"/>
      <dgm:spPr/>
    </dgm:pt>
    <dgm:pt modelId="{41B8E8F0-B52D-4F30-8CE7-47AE0073B3A4}" type="pres">
      <dgm:prSet presAssocID="{A5342045-65DD-4950-A44C-BE3C9DCDB4B3}" presName="iconRect" presStyleLbl="node1" presStyleIdx="1" presStyleCnt="3" custLinFactNeighborX="87238"/>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Robot"/>
        </a:ext>
      </dgm:extLst>
    </dgm:pt>
    <dgm:pt modelId="{F3C1FE86-623A-4C35-8F31-EC16A66A0E25}" type="pres">
      <dgm:prSet presAssocID="{A5342045-65DD-4950-A44C-BE3C9DCDB4B3}" presName="iconSpace" presStyleCnt="0"/>
      <dgm:spPr/>
    </dgm:pt>
    <dgm:pt modelId="{894CB6AA-0ACD-4352-A038-B20F05164AFB}" type="pres">
      <dgm:prSet presAssocID="{A5342045-65DD-4950-A44C-BE3C9DCDB4B3}" presName="parTx" presStyleLbl="revTx" presStyleIdx="2" presStyleCnt="6">
        <dgm:presLayoutVars>
          <dgm:chMax val="0"/>
          <dgm:chPref val="0"/>
        </dgm:presLayoutVars>
      </dgm:prSet>
      <dgm:spPr/>
    </dgm:pt>
    <dgm:pt modelId="{0B1ED2FC-DD84-48E5-90C0-C924562FF6AE}" type="pres">
      <dgm:prSet presAssocID="{A5342045-65DD-4950-A44C-BE3C9DCDB4B3}" presName="txSpace" presStyleCnt="0"/>
      <dgm:spPr/>
    </dgm:pt>
    <dgm:pt modelId="{D68B6DEA-D2E7-4879-A99A-E7617DEF6D47}" type="pres">
      <dgm:prSet presAssocID="{A5342045-65DD-4950-A44C-BE3C9DCDB4B3}" presName="desTx" presStyleLbl="revTx" presStyleIdx="3" presStyleCnt="6">
        <dgm:presLayoutVars/>
      </dgm:prSet>
      <dgm:spPr/>
    </dgm:pt>
    <dgm:pt modelId="{230DB727-B60D-4442-8DCC-390DF69018C1}" type="pres">
      <dgm:prSet presAssocID="{445763EC-D5AD-475B-AE41-D917EE2B2AF7}" presName="sibTrans" presStyleCnt="0"/>
      <dgm:spPr/>
    </dgm:pt>
    <dgm:pt modelId="{E1B9F996-3B1A-4F3D-A593-72BD07340124}" type="pres">
      <dgm:prSet presAssocID="{28E1C731-B967-45B1-8843-E62FA594864E}" presName="compNode" presStyleCnt="0"/>
      <dgm:spPr/>
    </dgm:pt>
    <dgm:pt modelId="{EACC07E2-F18D-46E5-B7CA-2D4C1D533C05}" type="pres">
      <dgm:prSet presAssocID="{28E1C731-B967-45B1-8843-E62FA594864E}" presName="iconRect" presStyleLbl="node1" presStyleIdx="2" presStyleCnt="3" custLinFactNeighborX="84260" custLinFactNeighborY="-204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Head with Gears"/>
        </a:ext>
      </dgm:extLst>
    </dgm:pt>
    <dgm:pt modelId="{222AF863-6538-4E29-A923-F3E5A54C4AB8}" type="pres">
      <dgm:prSet presAssocID="{28E1C731-B967-45B1-8843-E62FA594864E}" presName="iconSpace" presStyleCnt="0"/>
      <dgm:spPr/>
    </dgm:pt>
    <dgm:pt modelId="{6A55178E-AE50-44AC-85D2-8A32F32C33EF}" type="pres">
      <dgm:prSet presAssocID="{28E1C731-B967-45B1-8843-E62FA594864E}" presName="parTx" presStyleLbl="revTx" presStyleIdx="4" presStyleCnt="6">
        <dgm:presLayoutVars>
          <dgm:chMax val="0"/>
          <dgm:chPref val="0"/>
        </dgm:presLayoutVars>
      </dgm:prSet>
      <dgm:spPr/>
    </dgm:pt>
    <dgm:pt modelId="{D80B7590-4948-48E6-86AD-C1AF549F4612}" type="pres">
      <dgm:prSet presAssocID="{28E1C731-B967-45B1-8843-E62FA594864E}" presName="txSpace" presStyleCnt="0"/>
      <dgm:spPr/>
    </dgm:pt>
    <dgm:pt modelId="{6E46CCB5-4C22-4C0A-A695-51112A46EA8C}" type="pres">
      <dgm:prSet presAssocID="{28E1C731-B967-45B1-8843-E62FA594864E}" presName="desTx" presStyleLbl="revTx" presStyleIdx="5" presStyleCnt="6">
        <dgm:presLayoutVars/>
      </dgm:prSet>
      <dgm:spPr/>
    </dgm:pt>
  </dgm:ptLst>
  <dgm:cxnLst>
    <dgm:cxn modelId="{86E44808-5636-4B54-B061-EA6C7334D47C}" type="presOf" srcId="{B7A73FFC-90ED-481E-BAC6-8FB85F0B246A}" destId="{D68B6DEA-D2E7-4879-A99A-E7617DEF6D47}" srcOrd="0" destOrd="1" presId="urn:microsoft.com/office/officeart/2018/2/layout/IconLabelDescriptionList"/>
    <dgm:cxn modelId="{0D9C4F08-B0CA-4594-AE38-3B2452A85C43}" type="presOf" srcId="{A5342045-65DD-4950-A44C-BE3C9DCDB4B3}" destId="{894CB6AA-0ACD-4352-A038-B20F05164AFB}" srcOrd="0" destOrd="0" presId="urn:microsoft.com/office/officeart/2018/2/layout/IconLabelDescriptionList"/>
    <dgm:cxn modelId="{553D0716-5392-419E-BBA9-E421F3A4F1E9}" type="presOf" srcId="{4CD15F93-2072-4EA8-841C-B8261F458D5C}" destId="{D68B6DEA-D2E7-4879-A99A-E7617DEF6D47}" srcOrd="0" destOrd="2" presId="urn:microsoft.com/office/officeart/2018/2/layout/IconLabelDescriptionList"/>
    <dgm:cxn modelId="{F96F7017-FA0A-49A9-A323-8C8EB91BC3F7}" type="presOf" srcId="{ABA71246-8A51-4E68-BC22-B1EDF10A3646}" destId="{D68B6DEA-D2E7-4879-A99A-E7617DEF6D47}" srcOrd="0" destOrd="4" presId="urn:microsoft.com/office/officeart/2018/2/layout/IconLabelDescriptionList"/>
    <dgm:cxn modelId="{6CE28725-AFBF-43C1-A376-1A5EC8EFB558}" srcId="{28E1C731-B967-45B1-8843-E62FA594864E}" destId="{B721C42A-F5CB-4572-9E3F-A1757451E0A5}" srcOrd="0" destOrd="0" parTransId="{BC19BE7E-5101-4E77-97CE-A41BDBDDBCFF}" sibTransId="{3C71FF89-D3C9-4062-A1E4-7C3253880B2D}"/>
    <dgm:cxn modelId="{9D501D27-4C4F-4D4E-9775-FBDA85281FC5}" srcId="{7A07F46B-E5CE-416A-89B2-4CD1DB4A8798}" destId="{0BB2FDEE-3BD8-4CEA-8E2C-9D0F8EA0F797}" srcOrd="0" destOrd="0" parTransId="{5E355697-CD51-47B2-B919-6C05DC08EA94}" sibTransId="{24464918-EB1E-47FE-BABC-CC638104EE6D}"/>
    <dgm:cxn modelId="{B06B662E-65D4-4A0D-AB4B-0C12A0E617CD}" srcId="{A5342045-65DD-4950-A44C-BE3C9DCDB4B3}" destId="{ABA71246-8A51-4E68-BC22-B1EDF10A3646}" srcOrd="4" destOrd="0" parTransId="{72FFF42B-76F1-4CE5-93B9-24A94155899C}" sibTransId="{42E604B7-28F7-4CE1-8CF5-0BC2A50E0704}"/>
    <dgm:cxn modelId="{884A8E32-3C7A-4101-987E-2D2AAE92BEC7}" srcId="{A5342045-65DD-4950-A44C-BE3C9DCDB4B3}" destId="{4CD15F93-2072-4EA8-841C-B8261F458D5C}" srcOrd="2" destOrd="0" parTransId="{DF7D0AF6-7982-4D29-BF82-FDBD373AEC5B}" sibTransId="{96704673-BB8F-4807-A33E-0614CBB0E00D}"/>
    <dgm:cxn modelId="{26DE7736-DE61-468A-AB94-D1F973A4103D}" srcId="{B7035529-3925-4322-A62E-890E745D3E85}" destId="{A5342045-65DD-4950-A44C-BE3C9DCDB4B3}" srcOrd="1" destOrd="0" parTransId="{30B26243-3FE0-49C3-A9F3-1F8EC696AF0D}" sibTransId="{445763EC-D5AD-475B-AE41-D917EE2B2AF7}"/>
    <dgm:cxn modelId="{AAB2003D-5CAC-4C1E-9189-03094BDD691E}" type="presOf" srcId="{0AFB3421-4E33-4B82-9835-338D68C7CA75}" destId="{D68B6DEA-D2E7-4879-A99A-E7617DEF6D47}" srcOrd="0" destOrd="0" presId="urn:microsoft.com/office/officeart/2018/2/layout/IconLabelDescriptionList"/>
    <dgm:cxn modelId="{C5838A40-536C-4B9F-A69A-2E384E9BF03E}" type="presOf" srcId="{7A07F46B-E5CE-416A-89B2-4CD1DB4A8798}" destId="{18A9A9A1-2323-4F81-969B-D513D5EEA56C}" srcOrd="0" destOrd="0" presId="urn:microsoft.com/office/officeart/2018/2/layout/IconLabelDescriptionList"/>
    <dgm:cxn modelId="{AE3ECC4A-AD41-4C3E-AD4D-EF4FF2558443}" type="presOf" srcId="{B7035529-3925-4322-A62E-890E745D3E85}" destId="{4CF15DF3-EB87-42F9-A226-BC98A18FC937}" srcOrd="0" destOrd="0" presId="urn:microsoft.com/office/officeart/2018/2/layout/IconLabelDescriptionList"/>
    <dgm:cxn modelId="{C83C0C4C-7310-4741-967B-936598EC60D3}" type="presOf" srcId="{25C69CDE-9BCA-4B7B-916D-9C97EA27A776}" destId="{301285A0-4F64-4A90-BC05-B82EEC8B5061}" srcOrd="0" destOrd="1" presId="urn:microsoft.com/office/officeart/2018/2/layout/IconLabelDescriptionList"/>
    <dgm:cxn modelId="{6C175E4E-12C6-4017-8537-337A603FA423}" type="presOf" srcId="{D77CCABA-F540-43A9-9F14-13BD8DAEC03A}" destId="{301285A0-4F64-4A90-BC05-B82EEC8B5061}" srcOrd="0" destOrd="3" presId="urn:microsoft.com/office/officeart/2018/2/layout/IconLabelDescriptionList"/>
    <dgm:cxn modelId="{E0551553-3D6A-46CC-82E7-3E1290A47523}" type="presOf" srcId="{28E1C731-B967-45B1-8843-E62FA594864E}" destId="{6A55178E-AE50-44AC-85D2-8A32F32C33EF}" srcOrd="0" destOrd="0" presId="urn:microsoft.com/office/officeart/2018/2/layout/IconLabelDescriptionList"/>
    <dgm:cxn modelId="{3406A653-B617-44BD-BD1F-5F51A052D0D8}" srcId="{7A07F46B-E5CE-416A-89B2-4CD1DB4A8798}" destId="{25C69CDE-9BCA-4B7B-916D-9C97EA27A776}" srcOrd="1" destOrd="0" parTransId="{EB61D20B-59E1-480D-8121-CD4B73FC419A}" sibTransId="{AD907869-C743-46E2-947A-78084286AEA9}"/>
    <dgm:cxn modelId="{5AE35258-39A5-4341-9FF2-9D586A12A447}" srcId="{A5342045-65DD-4950-A44C-BE3C9DCDB4B3}" destId="{0AFB3421-4E33-4B82-9835-338D68C7CA75}" srcOrd="0" destOrd="0" parTransId="{53F91456-144B-499E-8C98-5BB459D79CC4}" sibTransId="{FBDC13DE-7C7E-4A8F-B4DD-0460A88C4C38}"/>
    <dgm:cxn modelId="{FC827958-AAD7-4062-91C3-F17EB9F3FA8D}" type="presOf" srcId="{FB8AD1AF-54B6-4BEC-905E-D7C1D006526F}" destId="{301285A0-4F64-4A90-BC05-B82EEC8B5061}" srcOrd="0" destOrd="4" presId="urn:microsoft.com/office/officeart/2018/2/layout/IconLabelDescriptionList"/>
    <dgm:cxn modelId="{D3A06168-16F9-4DF1-83C2-F39A66EB85AC}" type="presOf" srcId="{CFEE0798-B46C-4DCD-9B66-0FD78887890A}" destId="{D68B6DEA-D2E7-4879-A99A-E7617DEF6D47}" srcOrd="0" destOrd="3" presId="urn:microsoft.com/office/officeart/2018/2/layout/IconLabelDescriptionList"/>
    <dgm:cxn modelId="{FDB38177-AA87-41D0-B278-0874128F5877}" srcId="{B7035529-3925-4322-A62E-890E745D3E85}" destId="{28E1C731-B967-45B1-8843-E62FA594864E}" srcOrd="2" destOrd="0" parTransId="{7A8AD688-305A-430A-BFCE-10050CC5AFDD}" sibTransId="{F34A5B22-6D1D-4F1D-9D34-95E1A1F78C5F}"/>
    <dgm:cxn modelId="{38EACC77-F0DA-408F-B421-AF5886EA2E4F}" srcId="{7A07F46B-E5CE-416A-89B2-4CD1DB4A8798}" destId="{1816653A-AB2C-49A5-B921-A859DA944A3B}" srcOrd="2" destOrd="0" parTransId="{A571E9B3-48BF-40B8-96FB-F85E13C29849}" sibTransId="{729B238C-B162-43D4-A6C7-4740BB96CCEE}"/>
    <dgm:cxn modelId="{1CC25880-AE65-427C-8C65-2BD7E9426F03}" srcId="{A5342045-65DD-4950-A44C-BE3C9DCDB4B3}" destId="{B7A73FFC-90ED-481E-BAC6-8FB85F0B246A}" srcOrd="1" destOrd="0" parTransId="{D249055C-5A8C-4847-9C2B-AC94B3692319}" sibTransId="{7BAB7DDA-12E2-409A-ACF4-427FCD7B3195}"/>
    <dgm:cxn modelId="{DB45F785-9537-465F-9D45-CDF5606A28E4}" srcId="{7A07F46B-E5CE-416A-89B2-4CD1DB4A8798}" destId="{FB8AD1AF-54B6-4BEC-905E-D7C1D006526F}" srcOrd="4" destOrd="0" parTransId="{1DD7A0D3-338A-48B5-B18B-5D34256482E7}" sibTransId="{F5C25794-5633-46CA-9838-1761213C2C40}"/>
    <dgm:cxn modelId="{CB60EB8D-E179-4972-89DC-5E0EDD2E72AD}" srcId="{B7035529-3925-4322-A62E-890E745D3E85}" destId="{7A07F46B-E5CE-416A-89B2-4CD1DB4A8798}" srcOrd="0" destOrd="0" parTransId="{15AF8EE7-34B6-4919-BB67-9D903119B2D5}" sibTransId="{888D1DD7-D9FC-4223-8551-01C464300C53}"/>
    <dgm:cxn modelId="{32865AB8-D536-4FD9-B408-4AD38FC7DC74}" srcId="{A5342045-65DD-4950-A44C-BE3C9DCDB4B3}" destId="{CFEE0798-B46C-4DCD-9B66-0FD78887890A}" srcOrd="3" destOrd="0" parTransId="{320DB0AF-7B48-4C75-808E-3FE1AB11829F}" sibTransId="{9498A45F-6B07-4BED-B3ED-197B428B8CD3}"/>
    <dgm:cxn modelId="{04156CDA-4629-4B2F-9028-B3E0D7C808E8}" type="presOf" srcId="{B721C42A-F5CB-4572-9E3F-A1757451E0A5}" destId="{6E46CCB5-4C22-4C0A-A695-51112A46EA8C}" srcOrd="0" destOrd="0" presId="urn:microsoft.com/office/officeart/2018/2/layout/IconLabelDescriptionList"/>
    <dgm:cxn modelId="{1B8450E6-DA83-4B15-BC85-F010C3874F97}" type="presOf" srcId="{1816653A-AB2C-49A5-B921-A859DA944A3B}" destId="{301285A0-4F64-4A90-BC05-B82EEC8B5061}" srcOrd="0" destOrd="2" presId="urn:microsoft.com/office/officeart/2018/2/layout/IconLabelDescriptionList"/>
    <dgm:cxn modelId="{45F015EC-2C21-4BDA-BD9B-1D156439F2F3}" type="presOf" srcId="{0BB2FDEE-3BD8-4CEA-8E2C-9D0F8EA0F797}" destId="{301285A0-4F64-4A90-BC05-B82EEC8B5061}" srcOrd="0" destOrd="0" presId="urn:microsoft.com/office/officeart/2018/2/layout/IconLabelDescriptionList"/>
    <dgm:cxn modelId="{219AFEEF-B19C-48DE-98C3-3F627F79C803}" srcId="{7A07F46B-E5CE-416A-89B2-4CD1DB4A8798}" destId="{D77CCABA-F540-43A9-9F14-13BD8DAEC03A}" srcOrd="3" destOrd="0" parTransId="{2810CE61-7119-4D58-9D0F-ED34208D747E}" sibTransId="{4321041E-46F4-4BCB-85B2-F8C939DE4968}"/>
    <dgm:cxn modelId="{A786D481-10A8-4B9D-A4C6-F563942397B2}" type="presParOf" srcId="{4CF15DF3-EB87-42F9-A226-BC98A18FC937}" destId="{4977C41C-1425-4C58-A3E5-2B11782ADB5D}" srcOrd="0" destOrd="0" presId="urn:microsoft.com/office/officeart/2018/2/layout/IconLabelDescriptionList"/>
    <dgm:cxn modelId="{6CC6AED4-263A-4B62-93D6-D5F5BAA23BEC}" type="presParOf" srcId="{4977C41C-1425-4C58-A3E5-2B11782ADB5D}" destId="{E2F483F7-6C8E-4BDF-8A37-22CF31A0281B}" srcOrd="0" destOrd="0" presId="urn:microsoft.com/office/officeart/2018/2/layout/IconLabelDescriptionList"/>
    <dgm:cxn modelId="{E844B102-C282-4BAA-8854-EE5A1B1E250D}" type="presParOf" srcId="{4977C41C-1425-4C58-A3E5-2B11782ADB5D}" destId="{58EB7A12-90CA-46C9-9E35-86DE705B8241}" srcOrd="1" destOrd="0" presId="urn:microsoft.com/office/officeart/2018/2/layout/IconLabelDescriptionList"/>
    <dgm:cxn modelId="{2CDB3A95-FC1E-4043-B294-5CAC13CD5F97}" type="presParOf" srcId="{4977C41C-1425-4C58-A3E5-2B11782ADB5D}" destId="{18A9A9A1-2323-4F81-969B-D513D5EEA56C}" srcOrd="2" destOrd="0" presId="urn:microsoft.com/office/officeart/2018/2/layout/IconLabelDescriptionList"/>
    <dgm:cxn modelId="{9D13A03B-EF86-4388-8E6C-DF19CFBCE972}" type="presParOf" srcId="{4977C41C-1425-4C58-A3E5-2B11782ADB5D}" destId="{E69BBD4B-24C6-4AD1-A954-BB306844DED9}" srcOrd="3" destOrd="0" presId="urn:microsoft.com/office/officeart/2018/2/layout/IconLabelDescriptionList"/>
    <dgm:cxn modelId="{64012222-22BA-4A7B-A432-34720ADAB7C6}" type="presParOf" srcId="{4977C41C-1425-4C58-A3E5-2B11782ADB5D}" destId="{301285A0-4F64-4A90-BC05-B82EEC8B5061}" srcOrd="4" destOrd="0" presId="urn:microsoft.com/office/officeart/2018/2/layout/IconLabelDescriptionList"/>
    <dgm:cxn modelId="{8AD7E23F-9DC2-4B1C-8B15-3FDF510E66EB}" type="presParOf" srcId="{4CF15DF3-EB87-42F9-A226-BC98A18FC937}" destId="{57F74DDB-5F75-4B19-936E-CE65B814B217}" srcOrd="1" destOrd="0" presId="urn:microsoft.com/office/officeart/2018/2/layout/IconLabelDescriptionList"/>
    <dgm:cxn modelId="{90C3E8CF-808A-4535-8F76-0458245ECC2E}" type="presParOf" srcId="{4CF15DF3-EB87-42F9-A226-BC98A18FC937}" destId="{C5D5375D-D990-4BE4-AF38-1BB184BBC7E9}" srcOrd="2" destOrd="0" presId="urn:microsoft.com/office/officeart/2018/2/layout/IconLabelDescriptionList"/>
    <dgm:cxn modelId="{C08A7B41-9DBC-45DB-802A-C48CA4FECB67}" type="presParOf" srcId="{C5D5375D-D990-4BE4-AF38-1BB184BBC7E9}" destId="{41B8E8F0-B52D-4F30-8CE7-47AE0073B3A4}" srcOrd="0" destOrd="0" presId="urn:microsoft.com/office/officeart/2018/2/layout/IconLabelDescriptionList"/>
    <dgm:cxn modelId="{498D4DE5-E565-4D4F-90DC-E903BDD133EB}" type="presParOf" srcId="{C5D5375D-D990-4BE4-AF38-1BB184BBC7E9}" destId="{F3C1FE86-623A-4C35-8F31-EC16A66A0E25}" srcOrd="1" destOrd="0" presId="urn:microsoft.com/office/officeart/2018/2/layout/IconLabelDescriptionList"/>
    <dgm:cxn modelId="{A6B7C480-5715-4260-88F4-D42227854285}" type="presParOf" srcId="{C5D5375D-D990-4BE4-AF38-1BB184BBC7E9}" destId="{894CB6AA-0ACD-4352-A038-B20F05164AFB}" srcOrd="2" destOrd="0" presId="urn:microsoft.com/office/officeart/2018/2/layout/IconLabelDescriptionList"/>
    <dgm:cxn modelId="{2F9ED3EC-BEDA-4AD2-8E59-EB8E11C864D5}" type="presParOf" srcId="{C5D5375D-D990-4BE4-AF38-1BB184BBC7E9}" destId="{0B1ED2FC-DD84-48E5-90C0-C924562FF6AE}" srcOrd="3" destOrd="0" presId="urn:microsoft.com/office/officeart/2018/2/layout/IconLabelDescriptionList"/>
    <dgm:cxn modelId="{57F71943-0886-4774-BF4B-1333BD7B2643}" type="presParOf" srcId="{C5D5375D-D990-4BE4-AF38-1BB184BBC7E9}" destId="{D68B6DEA-D2E7-4879-A99A-E7617DEF6D47}" srcOrd="4" destOrd="0" presId="urn:microsoft.com/office/officeart/2018/2/layout/IconLabelDescriptionList"/>
    <dgm:cxn modelId="{CA516E01-0810-4A09-883E-F0BB2EC71C51}" type="presParOf" srcId="{4CF15DF3-EB87-42F9-A226-BC98A18FC937}" destId="{230DB727-B60D-4442-8DCC-390DF69018C1}" srcOrd="3" destOrd="0" presId="urn:microsoft.com/office/officeart/2018/2/layout/IconLabelDescriptionList"/>
    <dgm:cxn modelId="{2836B7DC-4140-42DA-87E2-415714D07F25}" type="presParOf" srcId="{4CF15DF3-EB87-42F9-A226-BC98A18FC937}" destId="{E1B9F996-3B1A-4F3D-A593-72BD07340124}" srcOrd="4" destOrd="0" presId="urn:microsoft.com/office/officeart/2018/2/layout/IconLabelDescriptionList"/>
    <dgm:cxn modelId="{0F4C51D5-BD60-4AC8-BC13-58CE3EF296A2}" type="presParOf" srcId="{E1B9F996-3B1A-4F3D-A593-72BD07340124}" destId="{EACC07E2-F18D-46E5-B7CA-2D4C1D533C05}" srcOrd="0" destOrd="0" presId="urn:microsoft.com/office/officeart/2018/2/layout/IconLabelDescriptionList"/>
    <dgm:cxn modelId="{F2999BBD-3B51-4B5C-80D2-5A4B96E7097D}" type="presParOf" srcId="{E1B9F996-3B1A-4F3D-A593-72BD07340124}" destId="{222AF863-6538-4E29-A923-F3E5A54C4AB8}" srcOrd="1" destOrd="0" presId="urn:microsoft.com/office/officeart/2018/2/layout/IconLabelDescriptionList"/>
    <dgm:cxn modelId="{3C1F94B8-8D04-421D-B2FB-D5F04D0568DD}" type="presParOf" srcId="{E1B9F996-3B1A-4F3D-A593-72BD07340124}" destId="{6A55178E-AE50-44AC-85D2-8A32F32C33EF}" srcOrd="2" destOrd="0" presId="urn:microsoft.com/office/officeart/2018/2/layout/IconLabelDescriptionList"/>
    <dgm:cxn modelId="{88AECB44-5BF7-42FE-9EEA-3BF8689C6DF8}" type="presParOf" srcId="{E1B9F996-3B1A-4F3D-A593-72BD07340124}" destId="{D80B7590-4948-48E6-86AD-C1AF549F4612}" srcOrd="3" destOrd="0" presId="urn:microsoft.com/office/officeart/2018/2/layout/IconLabelDescriptionList"/>
    <dgm:cxn modelId="{DEEF7F8B-C4F4-49CA-B180-C61382851870}" type="presParOf" srcId="{E1B9F996-3B1A-4F3D-A593-72BD07340124}" destId="{6E46CCB5-4C22-4C0A-A695-51112A46EA8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83CBEC4-4362-4585-8C9F-FB5A805E0AAE}"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D7C9AA8B-B1F2-45C1-B04A-0BE3D615F65E}">
      <dgm:prSet custT="1"/>
      <dgm:spPr/>
      <dgm:t>
        <a:bodyPr/>
        <a:lstStyle/>
        <a:p>
          <a:pPr>
            <a:lnSpc>
              <a:spcPct val="100000"/>
            </a:lnSpc>
            <a:defRPr b="1"/>
          </a:pPr>
          <a:r>
            <a:rPr lang="en-GB" sz="1600" b="1" dirty="0"/>
            <a:t>Why Learn Programming</a:t>
          </a:r>
          <a:endParaRPr lang="en-US" sz="1600" dirty="0"/>
        </a:p>
      </dgm:t>
    </dgm:pt>
    <dgm:pt modelId="{2603B137-430E-4AD5-8D30-6E5DA5542520}" type="parTrans" cxnId="{293319CC-E986-4B62-8FDC-93C6CE8CAC62}">
      <dgm:prSet/>
      <dgm:spPr/>
      <dgm:t>
        <a:bodyPr/>
        <a:lstStyle/>
        <a:p>
          <a:endParaRPr lang="en-US"/>
        </a:p>
      </dgm:t>
    </dgm:pt>
    <dgm:pt modelId="{51200620-475A-48CC-B57B-4667C1F31EE7}" type="sibTrans" cxnId="{293319CC-E986-4B62-8FDC-93C6CE8CAC62}">
      <dgm:prSet/>
      <dgm:spPr/>
      <dgm:t>
        <a:bodyPr/>
        <a:lstStyle/>
        <a:p>
          <a:endParaRPr lang="en-US"/>
        </a:p>
      </dgm:t>
    </dgm:pt>
    <dgm:pt modelId="{B32207F6-2E85-482E-B688-F9801478A363}">
      <dgm:prSet custT="1"/>
      <dgm:spPr/>
      <dgm:t>
        <a:bodyPr/>
        <a:lstStyle/>
        <a:p>
          <a:pPr>
            <a:lnSpc>
              <a:spcPct val="100000"/>
            </a:lnSpc>
          </a:pPr>
          <a:r>
            <a:rPr lang="en-GB" sz="1400" dirty="0"/>
            <a:t>Automate repetitive tasks (save hours weekly)</a:t>
          </a:r>
          <a:endParaRPr lang="en-US" sz="1400" dirty="0"/>
        </a:p>
      </dgm:t>
    </dgm:pt>
    <dgm:pt modelId="{828DBB9F-D7C8-4DA7-BC5C-B0AC990E7622}" type="parTrans" cxnId="{0B565329-9374-460C-8C47-DAB459D3BE02}">
      <dgm:prSet/>
      <dgm:spPr/>
      <dgm:t>
        <a:bodyPr/>
        <a:lstStyle/>
        <a:p>
          <a:endParaRPr lang="en-US"/>
        </a:p>
      </dgm:t>
    </dgm:pt>
    <dgm:pt modelId="{1E9BDBC4-97F4-470C-B03B-F7564C96FCA5}" type="sibTrans" cxnId="{0B565329-9374-460C-8C47-DAB459D3BE02}">
      <dgm:prSet/>
      <dgm:spPr/>
      <dgm:t>
        <a:bodyPr/>
        <a:lstStyle/>
        <a:p>
          <a:endParaRPr lang="en-US"/>
        </a:p>
      </dgm:t>
    </dgm:pt>
    <dgm:pt modelId="{451B04FA-6785-4EDE-BBC2-5526DAC50CBD}">
      <dgm:prSet custT="1"/>
      <dgm:spPr/>
      <dgm:t>
        <a:bodyPr/>
        <a:lstStyle/>
        <a:p>
          <a:pPr>
            <a:lnSpc>
              <a:spcPct val="100000"/>
            </a:lnSpc>
          </a:pPr>
          <a:r>
            <a:rPr lang="en-GB" sz="1400"/>
            <a:t>Analyze large datasets (impossible manually)</a:t>
          </a:r>
          <a:endParaRPr lang="en-US" sz="1400"/>
        </a:p>
      </dgm:t>
    </dgm:pt>
    <dgm:pt modelId="{034B266E-AB60-4A93-B5B8-EA7D15107764}" type="parTrans" cxnId="{6452A42B-4AE9-49D1-80F0-BE99691DFB90}">
      <dgm:prSet/>
      <dgm:spPr/>
      <dgm:t>
        <a:bodyPr/>
        <a:lstStyle/>
        <a:p>
          <a:endParaRPr lang="en-US"/>
        </a:p>
      </dgm:t>
    </dgm:pt>
    <dgm:pt modelId="{600A72F4-F587-4A74-AC3D-8960238A455A}" type="sibTrans" cxnId="{6452A42B-4AE9-49D1-80F0-BE99691DFB90}">
      <dgm:prSet/>
      <dgm:spPr/>
      <dgm:t>
        <a:bodyPr/>
        <a:lstStyle/>
        <a:p>
          <a:endParaRPr lang="en-US"/>
        </a:p>
      </dgm:t>
    </dgm:pt>
    <dgm:pt modelId="{E36C1846-35C7-4E97-BD51-8F4C985EC292}">
      <dgm:prSet custT="1"/>
      <dgm:spPr/>
      <dgm:t>
        <a:bodyPr/>
        <a:lstStyle/>
        <a:p>
          <a:pPr>
            <a:lnSpc>
              <a:spcPct val="100000"/>
            </a:lnSpc>
          </a:pPr>
          <a:r>
            <a:rPr lang="en-GB" sz="1400"/>
            <a:t>Build custom tools (exactly what you need)</a:t>
          </a:r>
          <a:endParaRPr lang="en-US" sz="1400"/>
        </a:p>
      </dgm:t>
    </dgm:pt>
    <dgm:pt modelId="{0123C1D7-96EB-4468-9F2F-EBF7D747DA33}" type="parTrans" cxnId="{02C01AE6-33F3-4E57-AC01-A464AA7A53D3}">
      <dgm:prSet/>
      <dgm:spPr/>
      <dgm:t>
        <a:bodyPr/>
        <a:lstStyle/>
        <a:p>
          <a:endParaRPr lang="en-US"/>
        </a:p>
      </dgm:t>
    </dgm:pt>
    <dgm:pt modelId="{535DCF8A-C9A3-48E8-828B-C4C316324949}" type="sibTrans" cxnId="{02C01AE6-33F3-4E57-AC01-A464AA7A53D3}">
      <dgm:prSet/>
      <dgm:spPr/>
      <dgm:t>
        <a:bodyPr/>
        <a:lstStyle/>
        <a:p>
          <a:endParaRPr lang="en-US"/>
        </a:p>
      </dgm:t>
    </dgm:pt>
    <dgm:pt modelId="{6B3D00CB-8865-44B8-BBDA-59C268489BB0}">
      <dgm:prSet custT="1"/>
      <dgm:spPr/>
      <dgm:t>
        <a:bodyPr/>
        <a:lstStyle/>
        <a:p>
          <a:pPr>
            <a:lnSpc>
              <a:spcPct val="100000"/>
            </a:lnSpc>
          </a:pPr>
          <a:r>
            <a:rPr lang="en-GB" sz="1400"/>
            <a:t>Understand AI systems (not a black box)</a:t>
          </a:r>
          <a:endParaRPr lang="en-US" sz="1400"/>
        </a:p>
      </dgm:t>
    </dgm:pt>
    <dgm:pt modelId="{40BC67FB-6753-4843-8FD0-1EE0EEA8143D}" type="parTrans" cxnId="{019C048A-0B0E-4D2C-9160-A0EF3C997881}">
      <dgm:prSet/>
      <dgm:spPr/>
      <dgm:t>
        <a:bodyPr/>
        <a:lstStyle/>
        <a:p>
          <a:endParaRPr lang="en-US"/>
        </a:p>
      </dgm:t>
    </dgm:pt>
    <dgm:pt modelId="{9328508F-FE19-415F-AF83-9E87931893C4}" type="sibTrans" cxnId="{019C048A-0B0E-4D2C-9160-A0EF3C997881}">
      <dgm:prSet/>
      <dgm:spPr/>
      <dgm:t>
        <a:bodyPr/>
        <a:lstStyle/>
        <a:p>
          <a:endParaRPr lang="en-US"/>
        </a:p>
      </dgm:t>
    </dgm:pt>
    <dgm:pt modelId="{4DE99913-70D6-4038-98AE-FA5CC1704EB3}">
      <dgm:prSet custT="1"/>
      <dgm:spPr/>
      <dgm:t>
        <a:bodyPr/>
        <a:lstStyle/>
        <a:p>
          <a:pPr>
            <a:lnSpc>
              <a:spcPct val="100000"/>
            </a:lnSpc>
          </a:pPr>
          <a:r>
            <a:rPr lang="en-GB" sz="1400"/>
            <a:t>Future-proof career</a:t>
          </a:r>
          <a:endParaRPr lang="en-US" sz="1400"/>
        </a:p>
      </dgm:t>
    </dgm:pt>
    <dgm:pt modelId="{FF893F1D-2B7A-4CB4-9825-214673A19C46}" type="parTrans" cxnId="{48D49BAE-3C6D-4A5F-A2E3-EA925F8B3F15}">
      <dgm:prSet/>
      <dgm:spPr/>
      <dgm:t>
        <a:bodyPr/>
        <a:lstStyle/>
        <a:p>
          <a:endParaRPr lang="en-US"/>
        </a:p>
      </dgm:t>
    </dgm:pt>
    <dgm:pt modelId="{0CE9BCB7-AEDB-49FA-8982-B3596AA8AC90}" type="sibTrans" cxnId="{48D49BAE-3C6D-4A5F-A2E3-EA925F8B3F15}">
      <dgm:prSet/>
      <dgm:spPr/>
      <dgm:t>
        <a:bodyPr/>
        <a:lstStyle/>
        <a:p>
          <a:endParaRPr lang="en-US"/>
        </a:p>
      </dgm:t>
    </dgm:pt>
    <dgm:pt modelId="{B19086EF-9586-4532-9210-19CAAACAFE94}">
      <dgm:prSet/>
      <dgm:spPr/>
      <dgm:t>
        <a:bodyPr/>
        <a:lstStyle/>
        <a:p>
          <a:pPr>
            <a:lnSpc>
              <a:spcPct val="100000"/>
            </a:lnSpc>
            <a:defRPr b="1"/>
          </a:pPr>
          <a:r>
            <a:rPr lang="en-GB" b="1" dirty="0"/>
            <a:t>Python</a:t>
          </a:r>
          <a:endParaRPr lang="en-US" dirty="0"/>
        </a:p>
      </dgm:t>
    </dgm:pt>
    <dgm:pt modelId="{8694208F-87B7-4C9F-B518-E4AB46D6F3A9}" type="parTrans" cxnId="{6ABDB11D-6995-4131-8B56-1933C0878C32}">
      <dgm:prSet/>
      <dgm:spPr/>
      <dgm:t>
        <a:bodyPr/>
        <a:lstStyle/>
        <a:p>
          <a:endParaRPr lang="en-US"/>
        </a:p>
      </dgm:t>
    </dgm:pt>
    <dgm:pt modelId="{5963AE2A-7F03-4D52-94F3-B36DF160ACFE}" type="sibTrans" cxnId="{6ABDB11D-6995-4131-8B56-1933C0878C32}">
      <dgm:prSet/>
      <dgm:spPr/>
      <dgm:t>
        <a:bodyPr/>
        <a:lstStyle/>
        <a:p>
          <a:endParaRPr lang="en-US"/>
        </a:p>
      </dgm:t>
    </dgm:pt>
    <dgm:pt modelId="{886F454B-6469-4ADC-BEEE-1D5D696D61F8}">
      <dgm:prSet custT="1"/>
      <dgm:spPr/>
      <dgm:t>
        <a:bodyPr/>
        <a:lstStyle/>
        <a:p>
          <a:pPr>
            <a:lnSpc>
              <a:spcPct val="100000"/>
            </a:lnSpc>
          </a:pPr>
          <a:r>
            <a:rPr lang="en-GB" sz="1400" dirty="0"/>
            <a:t>Data analysis: pandas, </a:t>
          </a:r>
          <a:r>
            <a:rPr lang="en-GB" sz="1400" dirty="0" err="1"/>
            <a:t>numpy</a:t>
          </a:r>
          <a:endParaRPr lang="en-US" sz="1400" dirty="0"/>
        </a:p>
      </dgm:t>
    </dgm:pt>
    <dgm:pt modelId="{7AEC93DA-44CC-4B64-B9CD-889B60293913}" type="parTrans" cxnId="{95083E59-E855-4824-8FA6-2BD2CBE75ABD}">
      <dgm:prSet/>
      <dgm:spPr/>
      <dgm:t>
        <a:bodyPr/>
        <a:lstStyle/>
        <a:p>
          <a:endParaRPr lang="en-US"/>
        </a:p>
      </dgm:t>
    </dgm:pt>
    <dgm:pt modelId="{B25965EC-3B72-47FF-97EC-144A9F0157B9}" type="sibTrans" cxnId="{95083E59-E855-4824-8FA6-2BD2CBE75ABD}">
      <dgm:prSet/>
      <dgm:spPr/>
      <dgm:t>
        <a:bodyPr/>
        <a:lstStyle/>
        <a:p>
          <a:endParaRPr lang="en-US"/>
        </a:p>
      </dgm:t>
    </dgm:pt>
    <dgm:pt modelId="{BB8C9894-273E-4AB9-8D2E-4ED5EBE9A4D9}">
      <dgm:prSet custT="1"/>
      <dgm:spPr/>
      <dgm:t>
        <a:bodyPr/>
        <a:lstStyle/>
        <a:p>
          <a:pPr>
            <a:lnSpc>
              <a:spcPct val="100000"/>
            </a:lnSpc>
          </a:pPr>
          <a:r>
            <a:rPr lang="en-GB" sz="1400" dirty="0"/>
            <a:t>Visualization: matplotlib</a:t>
          </a:r>
          <a:endParaRPr lang="en-US" sz="1400" dirty="0"/>
        </a:p>
      </dgm:t>
    </dgm:pt>
    <dgm:pt modelId="{9DABE57E-2B54-441F-8A48-22EC973AFB61}" type="parTrans" cxnId="{0CC49208-6D42-4D73-9CC5-B9C3DBE2CB63}">
      <dgm:prSet/>
      <dgm:spPr/>
      <dgm:t>
        <a:bodyPr/>
        <a:lstStyle/>
        <a:p>
          <a:endParaRPr lang="en-US"/>
        </a:p>
      </dgm:t>
    </dgm:pt>
    <dgm:pt modelId="{1BCFED88-A833-474D-89BF-4153404E07B9}" type="sibTrans" cxnId="{0CC49208-6D42-4D73-9CC5-B9C3DBE2CB63}">
      <dgm:prSet/>
      <dgm:spPr/>
      <dgm:t>
        <a:bodyPr/>
        <a:lstStyle/>
        <a:p>
          <a:endParaRPr lang="en-US"/>
        </a:p>
      </dgm:t>
    </dgm:pt>
    <dgm:pt modelId="{BEF25B37-F41A-4BC4-8A88-ED4051D2B640}">
      <dgm:prSet custT="1"/>
      <dgm:spPr/>
      <dgm:t>
        <a:bodyPr/>
        <a:lstStyle/>
        <a:p>
          <a:pPr>
            <a:lnSpc>
              <a:spcPct val="100000"/>
            </a:lnSpc>
          </a:pPr>
          <a:r>
            <a:rPr lang="en-GB" sz="1400"/>
            <a:t>Automation: reading/writing Excel</a:t>
          </a:r>
          <a:endParaRPr lang="en-US" sz="1400"/>
        </a:p>
      </dgm:t>
    </dgm:pt>
    <dgm:pt modelId="{5F31206D-0724-4F4F-A78A-A741B4D0C64D}" type="parTrans" cxnId="{32FE4764-A7E6-4998-93DE-693303E99CDC}">
      <dgm:prSet/>
      <dgm:spPr/>
      <dgm:t>
        <a:bodyPr/>
        <a:lstStyle/>
        <a:p>
          <a:endParaRPr lang="en-US"/>
        </a:p>
      </dgm:t>
    </dgm:pt>
    <dgm:pt modelId="{FC9F191B-1D32-4521-A155-3D5F7CBD7557}" type="sibTrans" cxnId="{32FE4764-A7E6-4998-93DE-693303E99CDC}">
      <dgm:prSet/>
      <dgm:spPr/>
      <dgm:t>
        <a:bodyPr/>
        <a:lstStyle/>
        <a:p>
          <a:endParaRPr lang="en-US"/>
        </a:p>
      </dgm:t>
    </dgm:pt>
    <dgm:pt modelId="{394DDCA1-5EA4-4E40-A5AB-467C0CE19973}">
      <dgm:prSet custT="1"/>
      <dgm:spPr/>
      <dgm:t>
        <a:bodyPr/>
        <a:lstStyle/>
        <a:p>
          <a:pPr>
            <a:lnSpc>
              <a:spcPct val="100000"/>
            </a:lnSpc>
          </a:pPr>
          <a:r>
            <a:rPr lang="en-GB" sz="1400"/>
            <a:t>Easy to learn, powerful for QS tasks</a:t>
          </a:r>
          <a:endParaRPr lang="en-US" sz="1400"/>
        </a:p>
      </dgm:t>
    </dgm:pt>
    <dgm:pt modelId="{1391FDA1-0DCE-4C20-ABA4-0A6405D90BCB}" type="parTrans" cxnId="{478C3485-FE86-4817-801D-F74EF9AB0716}">
      <dgm:prSet/>
      <dgm:spPr/>
      <dgm:t>
        <a:bodyPr/>
        <a:lstStyle/>
        <a:p>
          <a:endParaRPr lang="en-US"/>
        </a:p>
      </dgm:t>
    </dgm:pt>
    <dgm:pt modelId="{A7BDBFE4-F214-4DD8-B054-BFDD451E0E3C}" type="sibTrans" cxnId="{478C3485-FE86-4817-801D-F74EF9AB0716}">
      <dgm:prSet/>
      <dgm:spPr/>
      <dgm:t>
        <a:bodyPr/>
        <a:lstStyle/>
        <a:p>
          <a:endParaRPr lang="en-US"/>
        </a:p>
      </dgm:t>
    </dgm:pt>
    <dgm:pt modelId="{231CB714-E542-4FE2-9CC3-45F54D6DC30E}">
      <dgm:prSet/>
      <dgm:spPr/>
      <dgm:t>
        <a:bodyPr/>
        <a:lstStyle/>
        <a:p>
          <a:pPr>
            <a:lnSpc>
              <a:spcPct val="100000"/>
            </a:lnSpc>
            <a:defRPr b="1"/>
          </a:pPr>
          <a:r>
            <a:rPr lang="en-GB" b="1"/>
            <a:t>Data Types &amp; Structure</a:t>
          </a:r>
          <a:endParaRPr lang="en-US"/>
        </a:p>
      </dgm:t>
    </dgm:pt>
    <dgm:pt modelId="{DC0F5FB8-90C6-4FED-A560-7065FAD4F193}" type="parTrans" cxnId="{2C456B68-CC1C-4ADB-A3AE-F02C5E3098F1}">
      <dgm:prSet/>
      <dgm:spPr/>
      <dgm:t>
        <a:bodyPr/>
        <a:lstStyle/>
        <a:p>
          <a:endParaRPr lang="en-US"/>
        </a:p>
      </dgm:t>
    </dgm:pt>
    <dgm:pt modelId="{8CA8F2C3-7903-4C8D-8A3C-40FC904C8BF4}" type="sibTrans" cxnId="{2C456B68-CC1C-4ADB-A3AE-F02C5E3098F1}">
      <dgm:prSet/>
      <dgm:spPr/>
      <dgm:t>
        <a:bodyPr/>
        <a:lstStyle/>
        <a:p>
          <a:endParaRPr lang="en-US"/>
        </a:p>
      </dgm:t>
    </dgm:pt>
    <dgm:pt modelId="{AF487047-DE87-4BA2-826F-9F986033C619}">
      <dgm:prSet custT="1"/>
      <dgm:spPr/>
      <dgm:t>
        <a:bodyPr/>
        <a:lstStyle/>
        <a:p>
          <a:pPr>
            <a:lnSpc>
              <a:spcPct val="100000"/>
            </a:lnSpc>
          </a:pPr>
          <a:r>
            <a:rPr lang="en-GB" sz="1400" dirty="0"/>
            <a:t>Structured vs. unstructured</a:t>
          </a:r>
          <a:endParaRPr lang="en-US" sz="1400" dirty="0"/>
        </a:p>
      </dgm:t>
    </dgm:pt>
    <dgm:pt modelId="{9FA136DF-D425-4C56-9ED2-4C636A8A8B7D}" type="parTrans" cxnId="{8334F9D6-733F-4179-BADF-BAC687FC2F2F}">
      <dgm:prSet/>
      <dgm:spPr/>
      <dgm:t>
        <a:bodyPr/>
        <a:lstStyle/>
        <a:p>
          <a:endParaRPr lang="en-US"/>
        </a:p>
      </dgm:t>
    </dgm:pt>
    <dgm:pt modelId="{CF238580-B073-4C4B-95AF-850DA51ADE25}" type="sibTrans" cxnId="{8334F9D6-733F-4179-BADF-BAC687FC2F2F}">
      <dgm:prSet/>
      <dgm:spPr/>
      <dgm:t>
        <a:bodyPr/>
        <a:lstStyle/>
        <a:p>
          <a:endParaRPr lang="en-US"/>
        </a:p>
      </dgm:t>
    </dgm:pt>
    <dgm:pt modelId="{B765BC48-0B42-450C-87EA-2B4228E82468}">
      <dgm:prSet custT="1"/>
      <dgm:spPr/>
      <dgm:t>
        <a:bodyPr/>
        <a:lstStyle/>
        <a:p>
          <a:pPr>
            <a:lnSpc>
              <a:spcPct val="100000"/>
            </a:lnSpc>
          </a:pPr>
          <a:r>
            <a:rPr lang="en-GB" sz="1400"/>
            <a:t>Tabular data (rows/columns)</a:t>
          </a:r>
          <a:endParaRPr lang="en-US" sz="1400"/>
        </a:p>
      </dgm:t>
    </dgm:pt>
    <dgm:pt modelId="{8AC3D16E-DFAA-48D5-8126-886131FF6E6A}" type="parTrans" cxnId="{07A8EA1C-4446-48D3-AA5A-38B644E45439}">
      <dgm:prSet/>
      <dgm:spPr/>
      <dgm:t>
        <a:bodyPr/>
        <a:lstStyle/>
        <a:p>
          <a:endParaRPr lang="en-US"/>
        </a:p>
      </dgm:t>
    </dgm:pt>
    <dgm:pt modelId="{4CD8D6CB-ADCC-486E-8940-8A5C7D2717A1}" type="sibTrans" cxnId="{07A8EA1C-4446-48D3-AA5A-38B644E45439}">
      <dgm:prSet/>
      <dgm:spPr/>
      <dgm:t>
        <a:bodyPr/>
        <a:lstStyle/>
        <a:p>
          <a:endParaRPr lang="en-US"/>
        </a:p>
      </dgm:t>
    </dgm:pt>
    <dgm:pt modelId="{BA2ABB2B-832E-4340-AEE1-EE15F8C44184}">
      <dgm:prSet custT="1"/>
      <dgm:spPr/>
      <dgm:t>
        <a:bodyPr/>
        <a:lstStyle/>
        <a:p>
          <a:pPr>
            <a:lnSpc>
              <a:spcPct val="100000"/>
            </a:lnSpc>
          </a:pPr>
          <a:r>
            <a:rPr lang="en-GB" sz="1400"/>
            <a:t>Relational data (linked tables)</a:t>
          </a:r>
          <a:endParaRPr lang="en-US" sz="1400"/>
        </a:p>
      </dgm:t>
    </dgm:pt>
    <dgm:pt modelId="{D76C1FC0-1307-4766-A14D-14289F6867D5}" type="parTrans" cxnId="{C61F7D5B-7C0B-4FA9-B625-E6164960C3EF}">
      <dgm:prSet/>
      <dgm:spPr/>
      <dgm:t>
        <a:bodyPr/>
        <a:lstStyle/>
        <a:p>
          <a:endParaRPr lang="en-US"/>
        </a:p>
      </dgm:t>
    </dgm:pt>
    <dgm:pt modelId="{C294E536-BF2E-434E-8792-BC55AFAC0C92}" type="sibTrans" cxnId="{C61F7D5B-7C0B-4FA9-B625-E6164960C3EF}">
      <dgm:prSet/>
      <dgm:spPr/>
      <dgm:t>
        <a:bodyPr/>
        <a:lstStyle/>
        <a:p>
          <a:endParaRPr lang="en-US"/>
        </a:p>
      </dgm:t>
    </dgm:pt>
    <dgm:pt modelId="{9D576C13-B217-465D-8B9B-CDAA5D977A88}">
      <dgm:prSet custT="1"/>
      <dgm:spPr/>
      <dgm:t>
        <a:bodyPr/>
        <a:lstStyle/>
        <a:p>
          <a:pPr>
            <a:lnSpc>
              <a:spcPct val="100000"/>
            </a:lnSpc>
          </a:pPr>
          <a:r>
            <a:rPr lang="en-GB" sz="1400"/>
            <a:t>Time series data</a:t>
          </a:r>
          <a:endParaRPr lang="en-US" sz="1400"/>
        </a:p>
      </dgm:t>
    </dgm:pt>
    <dgm:pt modelId="{33284189-434A-4E50-9D33-782248B70B9C}" type="parTrans" cxnId="{4FCA2056-2D12-46DE-9568-115327456898}">
      <dgm:prSet/>
      <dgm:spPr/>
      <dgm:t>
        <a:bodyPr/>
        <a:lstStyle/>
        <a:p>
          <a:endParaRPr lang="en-US"/>
        </a:p>
      </dgm:t>
    </dgm:pt>
    <dgm:pt modelId="{6DE02B03-2089-4D40-9069-660C97987221}" type="sibTrans" cxnId="{4FCA2056-2D12-46DE-9568-115327456898}">
      <dgm:prSet/>
      <dgm:spPr/>
      <dgm:t>
        <a:bodyPr/>
        <a:lstStyle/>
        <a:p>
          <a:endParaRPr lang="en-US"/>
        </a:p>
      </dgm:t>
    </dgm:pt>
    <dgm:pt modelId="{76816E9F-FC5E-4741-A8CD-81DB3809D22D}">
      <dgm:prSet/>
      <dgm:spPr/>
      <dgm:t>
        <a:bodyPr/>
        <a:lstStyle/>
        <a:p>
          <a:pPr>
            <a:lnSpc>
              <a:spcPct val="100000"/>
            </a:lnSpc>
            <a:defRPr b="1"/>
          </a:pPr>
          <a:r>
            <a:rPr lang="en-GB" b="1"/>
            <a:t>Data Visualization</a:t>
          </a:r>
          <a:endParaRPr lang="en-US"/>
        </a:p>
      </dgm:t>
    </dgm:pt>
    <dgm:pt modelId="{1C5BC2EF-6F2C-4F01-9F4D-A1DE2DB79080}" type="parTrans" cxnId="{E547857B-1323-464B-B21B-FA7EAF72C6D1}">
      <dgm:prSet/>
      <dgm:spPr/>
      <dgm:t>
        <a:bodyPr/>
        <a:lstStyle/>
        <a:p>
          <a:endParaRPr lang="en-US"/>
        </a:p>
      </dgm:t>
    </dgm:pt>
    <dgm:pt modelId="{CDEDDC20-267A-4A7C-B629-F392FA23AAA3}" type="sibTrans" cxnId="{E547857B-1323-464B-B21B-FA7EAF72C6D1}">
      <dgm:prSet/>
      <dgm:spPr/>
      <dgm:t>
        <a:bodyPr/>
        <a:lstStyle/>
        <a:p>
          <a:endParaRPr lang="en-US"/>
        </a:p>
      </dgm:t>
    </dgm:pt>
    <dgm:pt modelId="{B8B8E2D2-B4D3-48B5-B0DF-29433E2450CF}">
      <dgm:prSet custT="1"/>
      <dgm:spPr/>
      <dgm:t>
        <a:bodyPr/>
        <a:lstStyle/>
        <a:p>
          <a:pPr>
            <a:lnSpc>
              <a:spcPct val="100000"/>
            </a:lnSpc>
          </a:pPr>
          <a:r>
            <a:rPr lang="en-GB" sz="1400" dirty="0"/>
            <a:t>Choosing right chart types</a:t>
          </a:r>
          <a:endParaRPr lang="en-US" sz="1400" dirty="0"/>
        </a:p>
      </dgm:t>
    </dgm:pt>
    <dgm:pt modelId="{74DECC10-4FC4-45AE-8788-039A83A5B80F}" type="parTrans" cxnId="{F514CC7D-A4A7-4B6A-962D-05E72F19CB09}">
      <dgm:prSet/>
      <dgm:spPr/>
      <dgm:t>
        <a:bodyPr/>
        <a:lstStyle/>
        <a:p>
          <a:endParaRPr lang="en-US"/>
        </a:p>
      </dgm:t>
    </dgm:pt>
    <dgm:pt modelId="{2E99C2FF-0C95-4356-8C27-9EA4BE54B277}" type="sibTrans" cxnId="{F514CC7D-A4A7-4B6A-962D-05E72F19CB09}">
      <dgm:prSet/>
      <dgm:spPr/>
      <dgm:t>
        <a:bodyPr/>
        <a:lstStyle/>
        <a:p>
          <a:endParaRPr lang="en-US"/>
        </a:p>
      </dgm:t>
    </dgm:pt>
    <dgm:pt modelId="{25E2CD36-D8E6-4A4F-9912-D955D92FF767}">
      <dgm:prSet custT="1"/>
      <dgm:spPr/>
      <dgm:t>
        <a:bodyPr/>
        <a:lstStyle/>
        <a:p>
          <a:pPr>
            <a:lnSpc>
              <a:spcPct val="100000"/>
            </a:lnSpc>
          </a:pPr>
          <a:r>
            <a:rPr lang="en-GB" sz="1400"/>
            <a:t>Telling stories with data</a:t>
          </a:r>
          <a:endParaRPr lang="en-US" sz="1400"/>
        </a:p>
      </dgm:t>
    </dgm:pt>
    <dgm:pt modelId="{BC66282E-8DAD-4D46-9312-02B68C367891}" type="parTrans" cxnId="{858F1A33-6DF8-462A-9384-9735EEEC79DB}">
      <dgm:prSet/>
      <dgm:spPr/>
      <dgm:t>
        <a:bodyPr/>
        <a:lstStyle/>
        <a:p>
          <a:endParaRPr lang="en-US"/>
        </a:p>
      </dgm:t>
    </dgm:pt>
    <dgm:pt modelId="{B0CDB29C-324E-46FC-ACBC-9E9457032B13}" type="sibTrans" cxnId="{858F1A33-6DF8-462A-9384-9735EEEC79DB}">
      <dgm:prSet/>
      <dgm:spPr/>
      <dgm:t>
        <a:bodyPr/>
        <a:lstStyle/>
        <a:p>
          <a:endParaRPr lang="en-US"/>
        </a:p>
      </dgm:t>
    </dgm:pt>
    <dgm:pt modelId="{85CF759A-D586-44A7-9B34-04301D7E7ED7}">
      <dgm:prSet custT="1"/>
      <dgm:spPr/>
      <dgm:t>
        <a:bodyPr/>
        <a:lstStyle/>
        <a:p>
          <a:pPr>
            <a:lnSpc>
              <a:spcPct val="100000"/>
            </a:lnSpc>
          </a:pPr>
          <a:r>
            <a:rPr lang="en-GB" sz="1400"/>
            <a:t>Dashboard design</a:t>
          </a:r>
          <a:endParaRPr lang="en-US" sz="1400"/>
        </a:p>
      </dgm:t>
    </dgm:pt>
    <dgm:pt modelId="{8E1E176D-C70B-4195-A5E1-3093E491D316}" type="parTrans" cxnId="{4F941CFE-EDCB-4D23-9791-F76554844894}">
      <dgm:prSet/>
      <dgm:spPr/>
      <dgm:t>
        <a:bodyPr/>
        <a:lstStyle/>
        <a:p>
          <a:endParaRPr lang="en-US"/>
        </a:p>
      </dgm:t>
    </dgm:pt>
    <dgm:pt modelId="{1856EEC7-E515-4924-88BF-EF6F85764B14}" type="sibTrans" cxnId="{4F941CFE-EDCB-4D23-9791-F76554844894}">
      <dgm:prSet/>
      <dgm:spPr/>
      <dgm:t>
        <a:bodyPr/>
        <a:lstStyle/>
        <a:p>
          <a:endParaRPr lang="en-US"/>
        </a:p>
      </dgm:t>
    </dgm:pt>
    <dgm:pt modelId="{7A9A46C4-F06D-4A92-8B05-2D2C8C577B09}">
      <dgm:prSet custT="1"/>
      <dgm:spPr/>
      <dgm:t>
        <a:bodyPr/>
        <a:lstStyle/>
        <a:p>
          <a:pPr>
            <a:lnSpc>
              <a:spcPct val="100000"/>
            </a:lnSpc>
          </a:pPr>
          <a:r>
            <a:rPr lang="en-GB" sz="1400"/>
            <a:t>Avoiding misleading graphics</a:t>
          </a:r>
          <a:endParaRPr lang="en-US" sz="1400"/>
        </a:p>
      </dgm:t>
    </dgm:pt>
    <dgm:pt modelId="{E32179C0-F8A3-41E6-8148-905274EDD90F}" type="parTrans" cxnId="{2947BF7C-F3D6-42D1-9224-7A92925BE8B2}">
      <dgm:prSet/>
      <dgm:spPr/>
      <dgm:t>
        <a:bodyPr/>
        <a:lstStyle/>
        <a:p>
          <a:endParaRPr lang="en-US"/>
        </a:p>
      </dgm:t>
    </dgm:pt>
    <dgm:pt modelId="{8273BE3B-BA33-4BAF-BBDB-696A0DA2E568}" type="sibTrans" cxnId="{2947BF7C-F3D6-42D1-9224-7A92925BE8B2}">
      <dgm:prSet/>
      <dgm:spPr/>
      <dgm:t>
        <a:bodyPr/>
        <a:lstStyle/>
        <a:p>
          <a:endParaRPr lang="en-US"/>
        </a:p>
      </dgm:t>
    </dgm:pt>
    <dgm:pt modelId="{912505BC-2CD7-42AD-8A06-98E7C0E9870C}">
      <dgm:prSet/>
      <dgm:spPr/>
      <dgm:t>
        <a:bodyPr/>
        <a:lstStyle/>
        <a:p>
          <a:pPr>
            <a:lnSpc>
              <a:spcPct val="100000"/>
            </a:lnSpc>
            <a:defRPr b="1"/>
          </a:pPr>
          <a:r>
            <a:rPr lang="en-GB" b="1"/>
            <a:t>Critical Thinking About Data</a:t>
          </a:r>
          <a:endParaRPr lang="en-US"/>
        </a:p>
      </dgm:t>
    </dgm:pt>
    <dgm:pt modelId="{19682D47-034E-4C90-997C-AEA6EE2F3A98}" type="parTrans" cxnId="{E9676F53-D109-4664-A18D-E58549DB72E4}">
      <dgm:prSet/>
      <dgm:spPr/>
      <dgm:t>
        <a:bodyPr/>
        <a:lstStyle/>
        <a:p>
          <a:endParaRPr lang="en-US"/>
        </a:p>
      </dgm:t>
    </dgm:pt>
    <dgm:pt modelId="{4E0E89F6-6FE5-4B79-9B9B-872E9700D4CA}" type="sibTrans" cxnId="{E9676F53-D109-4664-A18D-E58549DB72E4}">
      <dgm:prSet/>
      <dgm:spPr/>
      <dgm:t>
        <a:bodyPr/>
        <a:lstStyle/>
        <a:p>
          <a:endParaRPr lang="en-US"/>
        </a:p>
      </dgm:t>
    </dgm:pt>
    <dgm:pt modelId="{C1E16E49-1350-4902-BF48-C607DE9F900E}">
      <dgm:prSet custT="1"/>
      <dgm:spPr/>
      <dgm:t>
        <a:bodyPr/>
        <a:lstStyle/>
        <a:p>
          <a:pPr>
            <a:lnSpc>
              <a:spcPct val="100000"/>
            </a:lnSpc>
          </a:pPr>
          <a:r>
            <a:rPr lang="en-GB" sz="1400" dirty="0"/>
            <a:t>Data quality assessment</a:t>
          </a:r>
          <a:endParaRPr lang="en-US" sz="1400" dirty="0"/>
        </a:p>
      </dgm:t>
    </dgm:pt>
    <dgm:pt modelId="{39E5C982-2977-40E7-8BA1-017847B772D6}" type="parTrans" cxnId="{B1D14FE9-C562-4DFB-8E85-4BEB7535DE0B}">
      <dgm:prSet/>
      <dgm:spPr/>
      <dgm:t>
        <a:bodyPr/>
        <a:lstStyle/>
        <a:p>
          <a:endParaRPr lang="en-US"/>
        </a:p>
      </dgm:t>
    </dgm:pt>
    <dgm:pt modelId="{2A133454-45C3-4F80-A3B4-7EF4B5E6AFE0}" type="sibTrans" cxnId="{B1D14FE9-C562-4DFB-8E85-4BEB7535DE0B}">
      <dgm:prSet/>
      <dgm:spPr/>
      <dgm:t>
        <a:bodyPr/>
        <a:lstStyle/>
        <a:p>
          <a:endParaRPr lang="en-US"/>
        </a:p>
      </dgm:t>
    </dgm:pt>
    <dgm:pt modelId="{1BDC05D3-2F40-4937-AE29-174DA17D1064}">
      <dgm:prSet custT="1"/>
      <dgm:spPr/>
      <dgm:t>
        <a:bodyPr/>
        <a:lstStyle/>
        <a:p>
          <a:pPr>
            <a:lnSpc>
              <a:spcPct val="100000"/>
            </a:lnSpc>
          </a:pPr>
          <a:r>
            <a:rPr lang="en-GB" sz="1400"/>
            <a:t>Bias identification</a:t>
          </a:r>
          <a:endParaRPr lang="en-US" sz="1400"/>
        </a:p>
      </dgm:t>
    </dgm:pt>
    <dgm:pt modelId="{852F8116-6908-41C2-8BB0-E88D68EE6F0F}" type="parTrans" cxnId="{10FFE565-3EDE-4F6C-8168-B3808CCF0567}">
      <dgm:prSet/>
      <dgm:spPr/>
      <dgm:t>
        <a:bodyPr/>
        <a:lstStyle/>
        <a:p>
          <a:endParaRPr lang="en-US"/>
        </a:p>
      </dgm:t>
    </dgm:pt>
    <dgm:pt modelId="{321E9F36-A952-46EE-A16F-39BC7221CAE3}" type="sibTrans" cxnId="{10FFE565-3EDE-4F6C-8168-B3808CCF0567}">
      <dgm:prSet/>
      <dgm:spPr/>
      <dgm:t>
        <a:bodyPr/>
        <a:lstStyle/>
        <a:p>
          <a:endParaRPr lang="en-US"/>
        </a:p>
      </dgm:t>
    </dgm:pt>
    <dgm:pt modelId="{FF7ABAC2-3BAC-44D9-8C17-CD1E1302BF1F}">
      <dgm:prSet custT="1"/>
      <dgm:spPr/>
      <dgm:t>
        <a:bodyPr/>
        <a:lstStyle/>
        <a:p>
          <a:pPr>
            <a:lnSpc>
              <a:spcPct val="100000"/>
            </a:lnSpc>
          </a:pPr>
          <a:r>
            <a:rPr lang="en-GB" sz="1400"/>
            <a:t>Correlation vs. causation</a:t>
          </a:r>
          <a:endParaRPr lang="en-US" sz="1400"/>
        </a:p>
      </dgm:t>
    </dgm:pt>
    <dgm:pt modelId="{75643D34-B7BD-4FEF-9536-CFF4FA4B1093}" type="parTrans" cxnId="{5A55481C-26DB-414C-9D17-FBD8F9CA0BC2}">
      <dgm:prSet/>
      <dgm:spPr/>
      <dgm:t>
        <a:bodyPr/>
        <a:lstStyle/>
        <a:p>
          <a:endParaRPr lang="en-US"/>
        </a:p>
      </dgm:t>
    </dgm:pt>
    <dgm:pt modelId="{9830ED07-4BBD-48E0-9E82-7526A6B92A48}" type="sibTrans" cxnId="{5A55481C-26DB-414C-9D17-FBD8F9CA0BC2}">
      <dgm:prSet/>
      <dgm:spPr/>
      <dgm:t>
        <a:bodyPr/>
        <a:lstStyle/>
        <a:p>
          <a:endParaRPr lang="en-US"/>
        </a:p>
      </dgm:t>
    </dgm:pt>
    <dgm:pt modelId="{67B00728-86F7-4851-B10B-1A6ADB248C47}">
      <dgm:prSet custT="1"/>
      <dgm:spPr/>
      <dgm:t>
        <a:bodyPr/>
        <a:lstStyle/>
        <a:p>
          <a:pPr>
            <a:lnSpc>
              <a:spcPct val="100000"/>
            </a:lnSpc>
          </a:pPr>
          <a:r>
            <a:rPr lang="en-GB" sz="1400"/>
            <a:t>Sample size and confidence</a:t>
          </a:r>
          <a:endParaRPr lang="en-US" sz="1400"/>
        </a:p>
      </dgm:t>
    </dgm:pt>
    <dgm:pt modelId="{7A28CA2C-227D-4C0E-9D7D-E3B95B2EC89F}" type="parTrans" cxnId="{7FEA37A7-5A18-4547-8C87-B8FC982ACBBA}">
      <dgm:prSet/>
      <dgm:spPr/>
      <dgm:t>
        <a:bodyPr/>
        <a:lstStyle/>
        <a:p>
          <a:endParaRPr lang="en-US"/>
        </a:p>
      </dgm:t>
    </dgm:pt>
    <dgm:pt modelId="{16F80427-4B38-4028-B998-0F12AAC00DFB}" type="sibTrans" cxnId="{7FEA37A7-5A18-4547-8C87-B8FC982ACBBA}">
      <dgm:prSet/>
      <dgm:spPr/>
      <dgm:t>
        <a:bodyPr/>
        <a:lstStyle/>
        <a:p>
          <a:endParaRPr lang="en-US"/>
        </a:p>
      </dgm:t>
    </dgm:pt>
    <dgm:pt modelId="{AC79F3EF-A158-417D-BAF6-66FB2063049E}">
      <dgm:prSet/>
      <dgm:spPr/>
      <dgm:t>
        <a:bodyPr/>
        <a:lstStyle/>
        <a:p>
          <a:pPr>
            <a:lnSpc>
              <a:spcPct val="100000"/>
            </a:lnSpc>
            <a:defRPr b="1"/>
          </a:pPr>
          <a:r>
            <a:rPr lang="en-GB" b="1"/>
            <a:t>Practical QS Applications:</a:t>
          </a:r>
          <a:endParaRPr lang="en-US"/>
        </a:p>
      </dgm:t>
    </dgm:pt>
    <dgm:pt modelId="{38802D31-EBE1-4E93-95C9-597A2F905223}" type="parTrans" cxnId="{9566F210-4D57-4355-A9D0-43BD362D6E59}">
      <dgm:prSet/>
      <dgm:spPr/>
      <dgm:t>
        <a:bodyPr/>
        <a:lstStyle/>
        <a:p>
          <a:endParaRPr lang="en-US"/>
        </a:p>
      </dgm:t>
    </dgm:pt>
    <dgm:pt modelId="{5D8E4295-0114-4662-A7BE-EDAE83932630}" type="sibTrans" cxnId="{9566F210-4D57-4355-A9D0-43BD362D6E59}">
      <dgm:prSet/>
      <dgm:spPr/>
      <dgm:t>
        <a:bodyPr/>
        <a:lstStyle/>
        <a:p>
          <a:endParaRPr lang="en-US"/>
        </a:p>
      </dgm:t>
    </dgm:pt>
    <dgm:pt modelId="{F9FDD937-6B62-422A-96F4-FB478C418EC6}">
      <dgm:prSet custT="1"/>
      <dgm:spPr/>
      <dgm:t>
        <a:bodyPr/>
        <a:lstStyle/>
        <a:p>
          <a:pPr>
            <a:lnSpc>
              <a:spcPct val="100000"/>
            </a:lnSpc>
          </a:pPr>
          <a:r>
            <a:rPr lang="en-GB" sz="1400" dirty="0"/>
            <a:t>Interpret cost data distributions</a:t>
          </a:r>
          <a:endParaRPr lang="en-US" sz="1400" dirty="0"/>
        </a:p>
      </dgm:t>
    </dgm:pt>
    <dgm:pt modelId="{8664B9FC-61FF-49F6-8529-AC49044E98DB}" type="parTrans" cxnId="{9184CCFD-2FEA-4CD0-873A-9AF920EA3D95}">
      <dgm:prSet/>
      <dgm:spPr/>
      <dgm:t>
        <a:bodyPr/>
        <a:lstStyle/>
        <a:p>
          <a:endParaRPr lang="en-US"/>
        </a:p>
      </dgm:t>
    </dgm:pt>
    <dgm:pt modelId="{D0150CE9-6401-4DCD-B1CC-90991876C807}" type="sibTrans" cxnId="{9184CCFD-2FEA-4CD0-873A-9AF920EA3D95}">
      <dgm:prSet/>
      <dgm:spPr/>
      <dgm:t>
        <a:bodyPr/>
        <a:lstStyle/>
        <a:p>
          <a:endParaRPr lang="en-US"/>
        </a:p>
      </dgm:t>
    </dgm:pt>
    <dgm:pt modelId="{508F8866-F56B-45AB-A4B4-A9B5ACD546C6}">
      <dgm:prSet custT="1"/>
      <dgm:spPr/>
      <dgm:t>
        <a:bodyPr/>
        <a:lstStyle/>
        <a:p>
          <a:pPr>
            <a:lnSpc>
              <a:spcPct val="100000"/>
            </a:lnSpc>
          </a:pPr>
          <a:r>
            <a:rPr lang="en-GB" sz="1400"/>
            <a:t>Spot anomalies in quotes</a:t>
          </a:r>
          <a:endParaRPr lang="en-US" sz="1400"/>
        </a:p>
      </dgm:t>
    </dgm:pt>
    <dgm:pt modelId="{7EF93878-41D0-486D-A848-C16B4ED9A0C0}" type="parTrans" cxnId="{BC0CBC60-8D1E-4AC8-9A21-053FF4734D41}">
      <dgm:prSet/>
      <dgm:spPr/>
      <dgm:t>
        <a:bodyPr/>
        <a:lstStyle/>
        <a:p>
          <a:endParaRPr lang="en-US"/>
        </a:p>
      </dgm:t>
    </dgm:pt>
    <dgm:pt modelId="{35DE4AC0-1C24-4CC9-B8F7-0AD63061A45A}" type="sibTrans" cxnId="{BC0CBC60-8D1E-4AC8-9A21-053FF4734D41}">
      <dgm:prSet/>
      <dgm:spPr/>
      <dgm:t>
        <a:bodyPr/>
        <a:lstStyle/>
        <a:p>
          <a:endParaRPr lang="en-US"/>
        </a:p>
      </dgm:t>
    </dgm:pt>
    <dgm:pt modelId="{67D99FDA-E72E-48D6-8917-749EDBB00ADF}">
      <dgm:prSet custT="1"/>
      <dgm:spPr/>
      <dgm:t>
        <a:bodyPr/>
        <a:lstStyle/>
        <a:p>
          <a:pPr>
            <a:lnSpc>
              <a:spcPct val="100000"/>
            </a:lnSpc>
          </a:pPr>
          <a:r>
            <a:rPr lang="en-GB" sz="1400"/>
            <a:t>Present findings to clients</a:t>
          </a:r>
          <a:endParaRPr lang="en-US" sz="1400"/>
        </a:p>
      </dgm:t>
    </dgm:pt>
    <dgm:pt modelId="{6B5AF695-598F-42AD-9E97-B35DCF6C8710}" type="parTrans" cxnId="{22048A81-F15D-4857-A4E3-6239212EDEFA}">
      <dgm:prSet/>
      <dgm:spPr/>
      <dgm:t>
        <a:bodyPr/>
        <a:lstStyle/>
        <a:p>
          <a:endParaRPr lang="en-US"/>
        </a:p>
      </dgm:t>
    </dgm:pt>
    <dgm:pt modelId="{F432F863-074D-4482-B3BD-92F56FBFE8A0}" type="sibTrans" cxnId="{22048A81-F15D-4857-A4E3-6239212EDEFA}">
      <dgm:prSet/>
      <dgm:spPr/>
      <dgm:t>
        <a:bodyPr/>
        <a:lstStyle/>
        <a:p>
          <a:endParaRPr lang="en-US"/>
        </a:p>
      </dgm:t>
    </dgm:pt>
    <dgm:pt modelId="{9A6A4297-7DAB-4012-8306-50643E9562D0}">
      <dgm:prSet custT="1"/>
      <dgm:spPr/>
      <dgm:t>
        <a:bodyPr/>
        <a:lstStyle/>
        <a:p>
          <a:pPr>
            <a:lnSpc>
              <a:spcPct val="100000"/>
            </a:lnSpc>
          </a:pPr>
          <a:r>
            <a:rPr lang="en-GB" sz="1400"/>
            <a:t>Challenge assumptions with evidence</a:t>
          </a:r>
          <a:endParaRPr lang="en-US" sz="1400"/>
        </a:p>
      </dgm:t>
    </dgm:pt>
    <dgm:pt modelId="{00A6F110-57B7-4B61-9AB7-EF088F2E1B4F}" type="parTrans" cxnId="{5914F8DA-EFE3-476B-8D30-63808C636886}">
      <dgm:prSet/>
      <dgm:spPr/>
      <dgm:t>
        <a:bodyPr/>
        <a:lstStyle/>
        <a:p>
          <a:endParaRPr lang="en-US"/>
        </a:p>
      </dgm:t>
    </dgm:pt>
    <dgm:pt modelId="{9620E951-9E22-4364-A996-90EC9EA03A73}" type="sibTrans" cxnId="{5914F8DA-EFE3-476B-8D30-63808C636886}">
      <dgm:prSet/>
      <dgm:spPr/>
      <dgm:t>
        <a:bodyPr/>
        <a:lstStyle/>
        <a:p>
          <a:endParaRPr lang="en-US"/>
        </a:p>
      </dgm:t>
    </dgm:pt>
    <dgm:pt modelId="{EA890592-B839-4383-90B2-B80CA39E02D7}" type="pres">
      <dgm:prSet presAssocID="{983CBEC4-4362-4585-8C9F-FB5A805E0AAE}" presName="root" presStyleCnt="0">
        <dgm:presLayoutVars>
          <dgm:dir/>
          <dgm:resizeHandles val="exact"/>
        </dgm:presLayoutVars>
      </dgm:prSet>
      <dgm:spPr/>
    </dgm:pt>
    <dgm:pt modelId="{4F8ACC46-7477-4445-A191-04951505ABA0}" type="pres">
      <dgm:prSet presAssocID="{D7C9AA8B-B1F2-45C1-B04A-0BE3D615F65E}" presName="compNode" presStyleCnt="0"/>
      <dgm:spPr/>
    </dgm:pt>
    <dgm:pt modelId="{B0DD8CE1-08AA-4E2F-AE8E-DDE25F527496}" type="pres">
      <dgm:prSet presAssocID="{D7C9AA8B-B1F2-45C1-B04A-0BE3D615F65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31A2A2E9-0D83-40DE-AECF-249558258F12}" type="pres">
      <dgm:prSet presAssocID="{D7C9AA8B-B1F2-45C1-B04A-0BE3D615F65E}" presName="iconSpace" presStyleCnt="0"/>
      <dgm:spPr/>
    </dgm:pt>
    <dgm:pt modelId="{69A4460A-5454-439E-9591-16F7C558DCAD}" type="pres">
      <dgm:prSet presAssocID="{D7C9AA8B-B1F2-45C1-B04A-0BE3D615F65E}" presName="parTx" presStyleLbl="revTx" presStyleIdx="0" presStyleCnt="12">
        <dgm:presLayoutVars>
          <dgm:chMax val="0"/>
          <dgm:chPref val="0"/>
        </dgm:presLayoutVars>
      </dgm:prSet>
      <dgm:spPr/>
    </dgm:pt>
    <dgm:pt modelId="{DD3B2AE3-FA00-433C-B4EF-5982BE22B3D4}" type="pres">
      <dgm:prSet presAssocID="{D7C9AA8B-B1F2-45C1-B04A-0BE3D615F65E}" presName="txSpace" presStyleCnt="0"/>
      <dgm:spPr/>
    </dgm:pt>
    <dgm:pt modelId="{6DC27455-EE70-4E5D-A975-16A672C96F29}" type="pres">
      <dgm:prSet presAssocID="{D7C9AA8B-B1F2-45C1-B04A-0BE3D615F65E}" presName="desTx" presStyleLbl="revTx" presStyleIdx="1" presStyleCnt="12">
        <dgm:presLayoutVars/>
      </dgm:prSet>
      <dgm:spPr/>
    </dgm:pt>
    <dgm:pt modelId="{9108234B-8926-4E36-85D6-ECBA05A90BF9}" type="pres">
      <dgm:prSet presAssocID="{51200620-475A-48CC-B57B-4667C1F31EE7}" presName="sibTrans" presStyleCnt="0"/>
      <dgm:spPr/>
    </dgm:pt>
    <dgm:pt modelId="{FE8C11EC-18A0-4D47-A9EB-567E48AA192D}" type="pres">
      <dgm:prSet presAssocID="{B19086EF-9586-4532-9210-19CAAACAFE94}" presName="compNode" presStyleCnt="0"/>
      <dgm:spPr/>
    </dgm:pt>
    <dgm:pt modelId="{DEBD328C-8F2C-4F31-B315-3DF71B554D34}" type="pres">
      <dgm:prSet presAssocID="{B19086EF-9586-4532-9210-19CAAACAFE94}" presName="iconRect" presStyleLbl="node1" presStyleIdx="1" presStyleCnt="6"/>
      <dgm:spPr>
        <a:blipFill>
          <a:blip xmlns:r="http://schemas.openxmlformats.org/officeDocument/2006/relationships" r:embed="rId3"/>
          <a:srcRect/>
          <a:stretch>
            <a:fillRect/>
          </a:stretch>
        </a:blipFill>
      </dgm:spPr>
    </dgm:pt>
    <dgm:pt modelId="{0DCF0922-D816-4A9E-9543-E3CD1FA30199}" type="pres">
      <dgm:prSet presAssocID="{B19086EF-9586-4532-9210-19CAAACAFE94}" presName="iconSpace" presStyleCnt="0"/>
      <dgm:spPr/>
    </dgm:pt>
    <dgm:pt modelId="{F4D29E7C-9924-4D71-90C1-5CCE37FC20D7}" type="pres">
      <dgm:prSet presAssocID="{B19086EF-9586-4532-9210-19CAAACAFE94}" presName="parTx" presStyleLbl="revTx" presStyleIdx="2" presStyleCnt="12">
        <dgm:presLayoutVars>
          <dgm:chMax val="0"/>
          <dgm:chPref val="0"/>
        </dgm:presLayoutVars>
      </dgm:prSet>
      <dgm:spPr/>
    </dgm:pt>
    <dgm:pt modelId="{CDE342D1-D5CD-4D84-8E8F-4BD19151725C}" type="pres">
      <dgm:prSet presAssocID="{B19086EF-9586-4532-9210-19CAAACAFE94}" presName="txSpace" presStyleCnt="0"/>
      <dgm:spPr/>
    </dgm:pt>
    <dgm:pt modelId="{F90B5A3B-EF24-42B2-9329-11AC46EAB316}" type="pres">
      <dgm:prSet presAssocID="{B19086EF-9586-4532-9210-19CAAACAFE94}" presName="desTx" presStyleLbl="revTx" presStyleIdx="3" presStyleCnt="12">
        <dgm:presLayoutVars/>
      </dgm:prSet>
      <dgm:spPr/>
    </dgm:pt>
    <dgm:pt modelId="{9853DA6B-3869-4872-A204-0D40992DE588}" type="pres">
      <dgm:prSet presAssocID="{5963AE2A-7F03-4D52-94F3-B36DF160ACFE}" presName="sibTrans" presStyleCnt="0"/>
      <dgm:spPr/>
    </dgm:pt>
    <dgm:pt modelId="{98344A23-B2B7-4CE5-8F6F-8FE791ECDED3}" type="pres">
      <dgm:prSet presAssocID="{231CB714-E542-4FE2-9CC3-45F54D6DC30E}" presName="compNode" presStyleCnt="0"/>
      <dgm:spPr/>
    </dgm:pt>
    <dgm:pt modelId="{10AD1B9B-B950-457C-93A8-6418A772DEA8}" type="pres">
      <dgm:prSet presAssocID="{231CB714-E542-4FE2-9CC3-45F54D6DC30E}" presName="iconRect" presStyleLbl="node1" presStyleIdx="2"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Table"/>
        </a:ext>
      </dgm:extLst>
    </dgm:pt>
    <dgm:pt modelId="{169DC545-3649-4FFC-8E9C-B88F0C8B3302}" type="pres">
      <dgm:prSet presAssocID="{231CB714-E542-4FE2-9CC3-45F54D6DC30E}" presName="iconSpace" presStyleCnt="0"/>
      <dgm:spPr/>
    </dgm:pt>
    <dgm:pt modelId="{D821CA34-8E72-43C8-A160-D7C152AC6C4D}" type="pres">
      <dgm:prSet presAssocID="{231CB714-E542-4FE2-9CC3-45F54D6DC30E}" presName="parTx" presStyleLbl="revTx" presStyleIdx="4" presStyleCnt="12">
        <dgm:presLayoutVars>
          <dgm:chMax val="0"/>
          <dgm:chPref val="0"/>
        </dgm:presLayoutVars>
      </dgm:prSet>
      <dgm:spPr/>
    </dgm:pt>
    <dgm:pt modelId="{2171F8C7-966B-46F5-BDEB-3575282B4AEF}" type="pres">
      <dgm:prSet presAssocID="{231CB714-E542-4FE2-9CC3-45F54D6DC30E}" presName="txSpace" presStyleCnt="0"/>
      <dgm:spPr/>
    </dgm:pt>
    <dgm:pt modelId="{96EDCFD5-9EAE-4BAA-93FB-D8324E7B2DFE}" type="pres">
      <dgm:prSet presAssocID="{231CB714-E542-4FE2-9CC3-45F54D6DC30E}" presName="desTx" presStyleLbl="revTx" presStyleIdx="5" presStyleCnt="12">
        <dgm:presLayoutVars/>
      </dgm:prSet>
      <dgm:spPr/>
    </dgm:pt>
    <dgm:pt modelId="{0B282D4B-EE96-4013-9FB0-A0E027392443}" type="pres">
      <dgm:prSet presAssocID="{8CA8F2C3-7903-4C8D-8A3C-40FC904C8BF4}" presName="sibTrans" presStyleCnt="0"/>
      <dgm:spPr/>
    </dgm:pt>
    <dgm:pt modelId="{D53E0F93-97A7-4695-B305-62AA1F71DE6A}" type="pres">
      <dgm:prSet presAssocID="{76816E9F-FC5E-4741-A8CD-81DB3809D22D}" presName="compNode" presStyleCnt="0"/>
      <dgm:spPr/>
    </dgm:pt>
    <dgm:pt modelId="{0065E197-0892-4E4A-8BDA-0F1D39AB5B57}" type="pres">
      <dgm:prSet presAssocID="{76816E9F-FC5E-4741-A8CD-81DB3809D22D}" presName="iconRect" presStyleLbl="node1" presStyleIdx="3" presStyleCnt="6"/>
      <dgm:spPr>
        <a:blipFill>
          <a:blip xmlns:r="http://schemas.openxmlformats.org/officeDocument/2006/relationships" r:embed="rId6"/>
          <a:srcRect/>
          <a:stretch>
            <a:fillRect/>
          </a:stretch>
        </a:blipFill>
      </dgm:spPr>
    </dgm:pt>
    <dgm:pt modelId="{015238CF-64B8-4E9B-949F-1DAD9D9E8486}" type="pres">
      <dgm:prSet presAssocID="{76816E9F-FC5E-4741-A8CD-81DB3809D22D}" presName="iconSpace" presStyleCnt="0"/>
      <dgm:spPr/>
    </dgm:pt>
    <dgm:pt modelId="{52AFF681-18B6-4728-A95F-8DDB5371A63D}" type="pres">
      <dgm:prSet presAssocID="{76816E9F-FC5E-4741-A8CD-81DB3809D22D}" presName="parTx" presStyleLbl="revTx" presStyleIdx="6" presStyleCnt="12">
        <dgm:presLayoutVars>
          <dgm:chMax val="0"/>
          <dgm:chPref val="0"/>
        </dgm:presLayoutVars>
      </dgm:prSet>
      <dgm:spPr/>
    </dgm:pt>
    <dgm:pt modelId="{25C3958A-824A-4E59-8115-F8A6C95B491E}" type="pres">
      <dgm:prSet presAssocID="{76816E9F-FC5E-4741-A8CD-81DB3809D22D}" presName="txSpace" presStyleCnt="0"/>
      <dgm:spPr/>
    </dgm:pt>
    <dgm:pt modelId="{09E700E1-66DF-451B-85E4-020C345DE408}" type="pres">
      <dgm:prSet presAssocID="{76816E9F-FC5E-4741-A8CD-81DB3809D22D}" presName="desTx" presStyleLbl="revTx" presStyleIdx="7" presStyleCnt="12">
        <dgm:presLayoutVars/>
      </dgm:prSet>
      <dgm:spPr/>
    </dgm:pt>
    <dgm:pt modelId="{C567EDC2-EBC5-4C66-ACCA-2669BE178D29}" type="pres">
      <dgm:prSet presAssocID="{CDEDDC20-267A-4A7C-B629-F392FA23AAA3}" presName="sibTrans" presStyleCnt="0"/>
      <dgm:spPr/>
    </dgm:pt>
    <dgm:pt modelId="{D8AE9506-6136-495C-AD22-83CAB2923BC8}" type="pres">
      <dgm:prSet presAssocID="{912505BC-2CD7-42AD-8A06-98E7C0E9870C}" presName="compNode" presStyleCnt="0"/>
      <dgm:spPr/>
    </dgm:pt>
    <dgm:pt modelId="{E59BE318-B21B-4BA7-BE24-BFE6A024EFDD}" type="pres">
      <dgm:prSet presAssocID="{912505BC-2CD7-42AD-8A06-98E7C0E9870C}"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BA0F832D-A887-4099-B9AF-9D9B73FDE478}" type="pres">
      <dgm:prSet presAssocID="{912505BC-2CD7-42AD-8A06-98E7C0E9870C}" presName="iconSpace" presStyleCnt="0"/>
      <dgm:spPr/>
    </dgm:pt>
    <dgm:pt modelId="{4E11D07B-A8B0-42FD-B740-3B247767FE96}" type="pres">
      <dgm:prSet presAssocID="{912505BC-2CD7-42AD-8A06-98E7C0E9870C}" presName="parTx" presStyleLbl="revTx" presStyleIdx="8" presStyleCnt="12">
        <dgm:presLayoutVars>
          <dgm:chMax val="0"/>
          <dgm:chPref val="0"/>
        </dgm:presLayoutVars>
      </dgm:prSet>
      <dgm:spPr/>
    </dgm:pt>
    <dgm:pt modelId="{DB06251D-F366-4B9B-83B5-2F08ACABD049}" type="pres">
      <dgm:prSet presAssocID="{912505BC-2CD7-42AD-8A06-98E7C0E9870C}" presName="txSpace" presStyleCnt="0"/>
      <dgm:spPr/>
    </dgm:pt>
    <dgm:pt modelId="{4374A443-3364-4FC1-B786-EEC18F4A905B}" type="pres">
      <dgm:prSet presAssocID="{912505BC-2CD7-42AD-8A06-98E7C0E9870C}" presName="desTx" presStyleLbl="revTx" presStyleIdx="9" presStyleCnt="12">
        <dgm:presLayoutVars/>
      </dgm:prSet>
      <dgm:spPr/>
    </dgm:pt>
    <dgm:pt modelId="{C72951A2-682F-49B0-BB49-744284AE8F33}" type="pres">
      <dgm:prSet presAssocID="{4E0E89F6-6FE5-4B79-9B9B-872E9700D4CA}" presName="sibTrans" presStyleCnt="0"/>
      <dgm:spPr/>
    </dgm:pt>
    <dgm:pt modelId="{F3826D60-95C1-463E-A615-91786C31B609}" type="pres">
      <dgm:prSet presAssocID="{AC79F3EF-A158-417D-BAF6-66FB2063049E}" presName="compNode" presStyleCnt="0"/>
      <dgm:spPr/>
    </dgm:pt>
    <dgm:pt modelId="{00660A76-6651-4F97-B56D-B19E4FD6510F}" type="pres">
      <dgm:prSet presAssocID="{AC79F3EF-A158-417D-BAF6-66FB2063049E}"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DB3BBE05-552A-4C40-AF2F-6836FF84BF3E}" type="pres">
      <dgm:prSet presAssocID="{AC79F3EF-A158-417D-BAF6-66FB2063049E}" presName="iconSpace" presStyleCnt="0"/>
      <dgm:spPr/>
    </dgm:pt>
    <dgm:pt modelId="{7A45AA67-17DD-407A-B742-6514A2CA73E1}" type="pres">
      <dgm:prSet presAssocID="{AC79F3EF-A158-417D-BAF6-66FB2063049E}" presName="parTx" presStyleLbl="revTx" presStyleIdx="10" presStyleCnt="12">
        <dgm:presLayoutVars>
          <dgm:chMax val="0"/>
          <dgm:chPref val="0"/>
        </dgm:presLayoutVars>
      </dgm:prSet>
      <dgm:spPr/>
    </dgm:pt>
    <dgm:pt modelId="{875EB1D5-42BD-4A18-989B-1C1CC208B8E4}" type="pres">
      <dgm:prSet presAssocID="{AC79F3EF-A158-417D-BAF6-66FB2063049E}" presName="txSpace" presStyleCnt="0"/>
      <dgm:spPr/>
    </dgm:pt>
    <dgm:pt modelId="{19C548EF-3E23-4F26-8B47-34F5B3359C6E}" type="pres">
      <dgm:prSet presAssocID="{AC79F3EF-A158-417D-BAF6-66FB2063049E}" presName="desTx" presStyleLbl="revTx" presStyleIdx="11" presStyleCnt="12">
        <dgm:presLayoutVars/>
      </dgm:prSet>
      <dgm:spPr/>
    </dgm:pt>
  </dgm:ptLst>
  <dgm:cxnLst>
    <dgm:cxn modelId="{1BA29F02-1993-4D48-8DFC-445D6AD8BE4C}" type="presOf" srcId="{AC79F3EF-A158-417D-BAF6-66FB2063049E}" destId="{7A45AA67-17DD-407A-B742-6514A2CA73E1}" srcOrd="0" destOrd="0" presId="urn:microsoft.com/office/officeart/2018/5/layout/CenteredIconLabelDescriptionList"/>
    <dgm:cxn modelId="{0CC49208-6D42-4D73-9CC5-B9C3DBE2CB63}" srcId="{B19086EF-9586-4532-9210-19CAAACAFE94}" destId="{BB8C9894-273E-4AB9-8D2E-4ED5EBE9A4D9}" srcOrd="1" destOrd="0" parTransId="{9DABE57E-2B54-441F-8A48-22EC973AFB61}" sibTransId="{1BCFED88-A833-474D-89BF-4153404E07B9}"/>
    <dgm:cxn modelId="{152AA30A-82E9-4271-98BB-407FF7F6C6D8}" type="presOf" srcId="{FF7ABAC2-3BAC-44D9-8C17-CD1E1302BF1F}" destId="{4374A443-3364-4FC1-B786-EEC18F4A905B}" srcOrd="0" destOrd="2" presId="urn:microsoft.com/office/officeart/2018/5/layout/CenteredIconLabelDescriptionList"/>
    <dgm:cxn modelId="{9566F210-4D57-4355-A9D0-43BD362D6E59}" srcId="{983CBEC4-4362-4585-8C9F-FB5A805E0AAE}" destId="{AC79F3EF-A158-417D-BAF6-66FB2063049E}" srcOrd="5" destOrd="0" parTransId="{38802D31-EBE1-4E93-95C9-597A2F905223}" sibTransId="{5D8E4295-0114-4662-A7BE-EDAE83932630}"/>
    <dgm:cxn modelId="{999B1A14-F429-48D6-8EDE-6AC4C1DBE070}" type="presOf" srcId="{B8B8E2D2-B4D3-48B5-B0DF-29433E2450CF}" destId="{09E700E1-66DF-451B-85E4-020C345DE408}" srcOrd="0" destOrd="0" presId="urn:microsoft.com/office/officeart/2018/5/layout/CenteredIconLabelDescriptionList"/>
    <dgm:cxn modelId="{5A55481C-26DB-414C-9D17-FBD8F9CA0BC2}" srcId="{912505BC-2CD7-42AD-8A06-98E7C0E9870C}" destId="{FF7ABAC2-3BAC-44D9-8C17-CD1E1302BF1F}" srcOrd="2" destOrd="0" parTransId="{75643D34-B7BD-4FEF-9536-CFF4FA4B1093}" sibTransId="{9830ED07-4BBD-48E0-9E82-7526A6B92A48}"/>
    <dgm:cxn modelId="{07A8EA1C-4446-48D3-AA5A-38B644E45439}" srcId="{231CB714-E542-4FE2-9CC3-45F54D6DC30E}" destId="{B765BC48-0B42-450C-87EA-2B4228E82468}" srcOrd="1" destOrd="0" parTransId="{8AC3D16E-DFAA-48D5-8126-886131FF6E6A}" sibTransId="{4CD8D6CB-ADCC-486E-8940-8A5C7D2717A1}"/>
    <dgm:cxn modelId="{6ABDB11D-6995-4131-8B56-1933C0878C32}" srcId="{983CBEC4-4362-4585-8C9F-FB5A805E0AAE}" destId="{B19086EF-9586-4532-9210-19CAAACAFE94}" srcOrd="1" destOrd="0" parTransId="{8694208F-87B7-4C9F-B518-E4AB46D6F3A9}" sibTransId="{5963AE2A-7F03-4D52-94F3-B36DF160ACFE}"/>
    <dgm:cxn modelId="{FF990F22-721B-49A2-B0BF-EE7DECCE6340}" type="presOf" srcId="{9D576C13-B217-465D-8B9B-CDAA5D977A88}" destId="{96EDCFD5-9EAE-4BAA-93FB-D8324E7B2DFE}" srcOrd="0" destOrd="3" presId="urn:microsoft.com/office/officeart/2018/5/layout/CenteredIconLabelDescriptionList"/>
    <dgm:cxn modelId="{55AB0B29-4600-4E2E-BA8C-6F44175B747A}" type="presOf" srcId="{B765BC48-0B42-450C-87EA-2B4228E82468}" destId="{96EDCFD5-9EAE-4BAA-93FB-D8324E7B2DFE}" srcOrd="0" destOrd="1" presId="urn:microsoft.com/office/officeart/2018/5/layout/CenteredIconLabelDescriptionList"/>
    <dgm:cxn modelId="{0B565329-9374-460C-8C47-DAB459D3BE02}" srcId="{D7C9AA8B-B1F2-45C1-B04A-0BE3D615F65E}" destId="{B32207F6-2E85-482E-B688-F9801478A363}" srcOrd="0" destOrd="0" parTransId="{828DBB9F-D7C8-4DA7-BC5C-B0AC990E7622}" sibTransId="{1E9BDBC4-97F4-470C-B03B-F7564C96FCA5}"/>
    <dgm:cxn modelId="{7C0ECF29-5741-4FD7-A655-478FEE894F47}" type="presOf" srcId="{394DDCA1-5EA4-4E40-A5AB-467C0CE19973}" destId="{F90B5A3B-EF24-42B2-9329-11AC46EAB316}" srcOrd="0" destOrd="3" presId="urn:microsoft.com/office/officeart/2018/5/layout/CenteredIconLabelDescriptionList"/>
    <dgm:cxn modelId="{6452A42B-4AE9-49D1-80F0-BE99691DFB90}" srcId="{D7C9AA8B-B1F2-45C1-B04A-0BE3D615F65E}" destId="{451B04FA-6785-4EDE-BBC2-5526DAC50CBD}" srcOrd="1" destOrd="0" parTransId="{034B266E-AB60-4A93-B5B8-EA7D15107764}" sibTransId="{600A72F4-F587-4A74-AC3D-8960238A455A}"/>
    <dgm:cxn modelId="{858F1A33-6DF8-462A-9384-9735EEEC79DB}" srcId="{76816E9F-FC5E-4741-A8CD-81DB3809D22D}" destId="{25E2CD36-D8E6-4A4F-9912-D955D92FF767}" srcOrd="1" destOrd="0" parTransId="{BC66282E-8DAD-4D46-9312-02B68C367891}" sibTransId="{B0CDB29C-324E-46FC-ACBC-9E9457032B13}"/>
    <dgm:cxn modelId="{CC55C438-08FE-4D15-9F4B-EED098BB0B6D}" type="presOf" srcId="{F9FDD937-6B62-422A-96F4-FB478C418EC6}" destId="{19C548EF-3E23-4F26-8B47-34F5B3359C6E}" srcOrd="0" destOrd="0" presId="urn:microsoft.com/office/officeart/2018/5/layout/CenteredIconLabelDescriptionList"/>
    <dgm:cxn modelId="{69416E42-9EEF-4C35-8069-5B51694C013D}" type="presOf" srcId="{508F8866-F56B-45AB-A4B4-A9B5ACD546C6}" destId="{19C548EF-3E23-4F26-8B47-34F5B3359C6E}" srcOrd="0" destOrd="1" presId="urn:microsoft.com/office/officeart/2018/5/layout/CenteredIconLabelDescriptionList"/>
    <dgm:cxn modelId="{17C97743-EA97-4AA6-9A3D-5E2F0818FDA0}" type="presOf" srcId="{AF487047-DE87-4BA2-826F-9F986033C619}" destId="{96EDCFD5-9EAE-4BAA-93FB-D8324E7B2DFE}" srcOrd="0" destOrd="0" presId="urn:microsoft.com/office/officeart/2018/5/layout/CenteredIconLabelDescriptionList"/>
    <dgm:cxn modelId="{98E25A45-E7EA-4579-BB0C-4643D1ED41B0}" type="presOf" srcId="{1BDC05D3-2F40-4937-AE29-174DA17D1064}" destId="{4374A443-3364-4FC1-B786-EEC18F4A905B}" srcOrd="0" destOrd="1" presId="urn:microsoft.com/office/officeart/2018/5/layout/CenteredIconLabelDescriptionList"/>
    <dgm:cxn modelId="{80D0C052-78CF-4F9E-B5EB-0F15B05C724C}" type="presOf" srcId="{D7C9AA8B-B1F2-45C1-B04A-0BE3D615F65E}" destId="{69A4460A-5454-439E-9591-16F7C558DCAD}" srcOrd="0" destOrd="0" presId="urn:microsoft.com/office/officeart/2018/5/layout/CenteredIconLabelDescriptionList"/>
    <dgm:cxn modelId="{E9676F53-D109-4664-A18D-E58549DB72E4}" srcId="{983CBEC4-4362-4585-8C9F-FB5A805E0AAE}" destId="{912505BC-2CD7-42AD-8A06-98E7C0E9870C}" srcOrd="4" destOrd="0" parTransId="{19682D47-034E-4C90-997C-AEA6EE2F3A98}" sibTransId="{4E0E89F6-6FE5-4B79-9B9B-872E9700D4CA}"/>
    <dgm:cxn modelId="{4FCA2056-2D12-46DE-9568-115327456898}" srcId="{231CB714-E542-4FE2-9CC3-45F54D6DC30E}" destId="{9D576C13-B217-465D-8B9B-CDAA5D977A88}" srcOrd="3" destOrd="0" parTransId="{33284189-434A-4E50-9D33-782248B70B9C}" sibTransId="{6DE02B03-2089-4D40-9069-660C97987221}"/>
    <dgm:cxn modelId="{95083E59-E855-4824-8FA6-2BD2CBE75ABD}" srcId="{B19086EF-9586-4532-9210-19CAAACAFE94}" destId="{886F454B-6469-4ADC-BEEE-1D5D696D61F8}" srcOrd="0" destOrd="0" parTransId="{7AEC93DA-44CC-4B64-B9CD-889B60293913}" sibTransId="{B25965EC-3B72-47FF-97EC-144A9F0157B9}"/>
    <dgm:cxn modelId="{5618FA59-4EAC-4F72-9D26-F0C899039CB3}" type="presOf" srcId="{C1E16E49-1350-4902-BF48-C607DE9F900E}" destId="{4374A443-3364-4FC1-B786-EEC18F4A905B}" srcOrd="0" destOrd="0" presId="urn:microsoft.com/office/officeart/2018/5/layout/CenteredIconLabelDescriptionList"/>
    <dgm:cxn modelId="{C61F7D5B-7C0B-4FA9-B625-E6164960C3EF}" srcId="{231CB714-E542-4FE2-9CC3-45F54D6DC30E}" destId="{BA2ABB2B-832E-4340-AEE1-EE15F8C44184}" srcOrd="2" destOrd="0" parTransId="{D76C1FC0-1307-4766-A14D-14289F6867D5}" sibTransId="{C294E536-BF2E-434E-8792-BC55AFAC0C92}"/>
    <dgm:cxn modelId="{BC0CBC60-8D1E-4AC8-9A21-053FF4734D41}" srcId="{AC79F3EF-A158-417D-BAF6-66FB2063049E}" destId="{508F8866-F56B-45AB-A4B4-A9B5ACD546C6}" srcOrd="1" destOrd="0" parTransId="{7EF93878-41D0-486D-A848-C16B4ED9A0C0}" sibTransId="{35DE4AC0-1C24-4CC9-B8F7-0AD63061A45A}"/>
    <dgm:cxn modelId="{32FE4764-A7E6-4998-93DE-693303E99CDC}" srcId="{B19086EF-9586-4532-9210-19CAAACAFE94}" destId="{BEF25B37-F41A-4BC4-8A88-ED4051D2B640}" srcOrd="2" destOrd="0" parTransId="{5F31206D-0724-4F4F-A78A-A741B4D0C64D}" sibTransId="{FC9F191B-1D32-4521-A155-3D5F7CBD7557}"/>
    <dgm:cxn modelId="{10FFE565-3EDE-4F6C-8168-B3808CCF0567}" srcId="{912505BC-2CD7-42AD-8A06-98E7C0E9870C}" destId="{1BDC05D3-2F40-4937-AE29-174DA17D1064}" srcOrd="1" destOrd="0" parTransId="{852F8116-6908-41C2-8BB0-E88D68EE6F0F}" sibTransId="{321E9F36-A952-46EE-A16F-39BC7221CAE3}"/>
    <dgm:cxn modelId="{2C456B68-CC1C-4ADB-A3AE-F02C5E3098F1}" srcId="{983CBEC4-4362-4585-8C9F-FB5A805E0AAE}" destId="{231CB714-E542-4FE2-9CC3-45F54D6DC30E}" srcOrd="2" destOrd="0" parTransId="{DC0F5FB8-90C6-4FED-A560-7065FAD4F193}" sibTransId="{8CA8F2C3-7903-4C8D-8A3C-40FC904C8BF4}"/>
    <dgm:cxn modelId="{E3EABE6A-C2A7-4F5D-AB75-5AF31AFFE950}" type="presOf" srcId="{BB8C9894-273E-4AB9-8D2E-4ED5EBE9A4D9}" destId="{F90B5A3B-EF24-42B2-9329-11AC46EAB316}" srcOrd="0" destOrd="1" presId="urn:microsoft.com/office/officeart/2018/5/layout/CenteredIconLabelDescriptionList"/>
    <dgm:cxn modelId="{E547857B-1323-464B-B21B-FA7EAF72C6D1}" srcId="{983CBEC4-4362-4585-8C9F-FB5A805E0AAE}" destId="{76816E9F-FC5E-4741-A8CD-81DB3809D22D}" srcOrd="3" destOrd="0" parTransId="{1C5BC2EF-6F2C-4F01-9F4D-A1DE2DB79080}" sibTransId="{CDEDDC20-267A-4A7C-B629-F392FA23AAA3}"/>
    <dgm:cxn modelId="{2947BF7C-F3D6-42D1-9224-7A92925BE8B2}" srcId="{76816E9F-FC5E-4741-A8CD-81DB3809D22D}" destId="{7A9A46C4-F06D-4A92-8B05-2D2C8C577B09}" srcOrd="3" destOrd="0" parTransId="{E32179C0-F8A3-41E6-8148-905274EDD90F}" sibTransId="{8273BE3B-BA33-4BAF-BBDB-696A0DA2E568}"/>
    <dgm:cxn modelId="{252FF67C-F313-49C6-8988-B1C2AC51E898}" type="presOf" srcId="{7A9A46C4-F06D-4A92-8B05-2D2C8C577B09}" destId="{09E700E1-66DF-451B-85E4-020C345DE408}" srcOrd="0" destOrd="3" presId="urn:microsoft.com/office/officeart/2018/5/layout/CenteredIconLabelDescriptionList"/>
    <dgm:cxn modelId="{F514CC7D-A4A7-4B6A-962D-05E72F19CB09}" srcId="{76816E9F-FC5E-4741-A8CD-81DB3809D22D}" destId="{B8B8E2D2-B4D3-48B5-B0DF-29433E2450CF}" srcOrd="0" destOrd="0" parTransId="{74DECC10-4FC4-45AE-8788-039A83A5B80F}" sibTransId="{2E99C2FF-0C95-4356-8C27-9EA4BE54B277}"/>
    <dgm:cxn modelId="{22048A81-F15D-4857-A4E3-6239212EDEFA}" srcId="{AC79F3EF-A158-417D-BAF6-66FB2063049E}" destId="{67D99FDA-E72E-48D6-8917-749EDBB00ADF}" srcOrd="2" destOrd="0" parTransId="{6B5AF695-598F-42AD-9E97-B35DCF6C8710}" sibTransId="{F432F863-074D-4482-B3BD-92F56FBFE8A0}"/>
    <dgm:cxn modelId="{C4ACEC83-3CB9-43AC-B64E-8255F081B4D6}" type="presOf" srcId="{67D99FDA-E72E-48D6-8917-749EDBB00ADF}" destId="{19C548EF-3E23-4F26-8B47-34F5B3359C6E}" srcOrd="0" destOrd="2" presId="urn:microsoft.com/office/officeart/2018/5/layout/CenteredIconLabelDescriptionList"/>
    <dgm:cxn modelId="{478C3485-FE86-4817-801D-F74EF9AB0716}" srcId="{B19086EF-9586-4532-9210-19CAAACAFE94}" destId="{394DDCA1-5EA4-4E40-A5AB-467C0CE19973}" srcOrd="3" destOrd="0" parTransId="{1391FDA1-0DCE-4C20-ABA4-0A6405D90BCB}" sibTransId="{A7BDBFE4-F214-4DD8-B054-BFDD451E0E3C}"/>
    <dgm:cxn modelId="{019C048A-0B0E-4D2C-9160-A0EF3C997881}" srcId="{D7C9AA8B-B1F2-45C1-B04A-0BE3D615F65E}" destId="{6B3D00CB-8865-44B8-BBDA-59C268489BB0}" srcOrd="3" destOrd="0" parTransId="{40BC67FB-6753-4843-8FD0-1EE0EEA8143D}" sibTransId="{9328508F-FE19-415F-AF83-9E87931893C4}"/>
    <dgm:cxn modelId="{A077878D-0EF4-4CBA-8B7D-276A47149656}" type="presOf" srcId="{983CBEC4-4362-4585-8C9F-FB5A805E0AAE}" destId="{EA890592-B839-4383-90B2-B80CA39E02D7}" srcOrd="0" destOrd="0" presId="urn:microsoft.com/office/officeart/2018/5/layout/CenteredIconLabelDescriptionList"/>
    <dgm:cxn modelId="{5DA8DE93-EB0D-449E-8BAD-D5F0DF3B1635}" type="presOf" srcId="{BA2ABB2B-832E-4340-AEE1-EE15F8C44184}" destId="{96EDCFD5-9EAE-4BAA-93FB-D8324E7B2DFE}" srcOrd="0" destOrd="2" presId="urn:microsoft.com/office/officeart/2018/5/layout/CenteredIconLabelDescriptionList"/>
    <dgm:cxn modelId="{E8BE4C9C-89AF-4F77-9C8B-FF4E1DF6EE22}" type="presOf" srcId="{67B00728-86F7-4851-B10B-1A6ADB248C47}" destId="{4374A443-3364-4FC1-B786-EEC18F4A905B}" srcOrd="0" destOrd="3" presId="urn:microsoft.com/office/officeart/2018/5/layout/CenteredIconLabelDescriptionList"/>
    <dgm:cxn modelId="{7FEA37A7-5A18-4547-8C87-B8FC982ACBBA}" srcId="{912505BC-2CD7-42AD-8A06-98E7C0E9870C}" destId="{67B00728-86F7-4851-B10B-1A6ADB248C47}" srcOrd="3" destOrd="0" parTransId="{7A28CA2C-227D-4C0E-9D7D-E3B95B2EC89F}" sibTransId="{16F80427-4B38-4028-B998-0F12AAC00DFB}"/>
    <dgm:cxn modelId="{48D49BAE-3C6D-4A5F-A2E3-EA925F8B3F15}" srcId="{D7C9AA8B-B1F2-45C1-B04A-0BE3D615F65E}" destId="{4DE99913-70D6-4038-98AE-FA5CC1704EB3}" srcOrd="4" destOrd="0" parTransId="{FF893F1D-2B7A-4CB4-9825-214673A19C46}" sibTransId="{0CE9BCB7-AEDB-49FA-8982-B3596AA8AC90}"/>
    <dgm:cxn modelId="{422407AF-50F2-4AC3-B505-05FEF57B75E5}" type="presOf" srcId="{9A6A4297-7DAB-4012-8306-50643E9562D0}" destId="{19C548EF-3E23-4F26-8B47-34F5B3359C6E}" srcOrd="0" destOrd="3" presId="urn:microsoft.com/office/officeart/2018/5/layout/CenteredIconLabelDescriptionList"/>
    <dgm:cxn modelId="{A8FA59B7-9E1F-47CA-8915-71286CD7118D}" type="presOf" srcId="{85CF759A-D586-44A7-9B34-04301D7E7ED7}" destId="{09E700E1-66DF-451B-85E4-020C345DE408}" srcOrd="0" destOrd="2" presId="urn:microsoft.com/office/officeart/2018/5/layout/CenteredIconLabelDescriptionList"/>
    <dgm:cxn modelId="{B653F5C2-A315-4C87-84DC-820F614AE5EB}" type="presOf" srcId="{451B04FA-6785-4EDE-BBC2-5526DAC50CBD}" destId="{6DC27455-EE70-4E5D-A975-16A672C96F29}" srcOrd="0" destOrd="1" presId="urn:microsoft.com/office/officeart/2018/5/layout/CenteredIconLabelDescriptionList"/>
    <dgm:cxn modelId="{7319E8C4-7315-4D15-B1ED-47D091F6485A}" type="presOf" srcId="{886F454B-6469-4ADC-BEEE-1D5D696D61F8}" destId="{F90B5A3B-EF24-42B2-9329-11AC46EAB316}" srcOrd="0" destOrd="0" presId="urn:microsoft.com/office/officeart/2018/5/layout/CenteredIconLabelDescriptionList"/>
    <dgm:cxn modelId="{293319CC-E986-4B62-8FDC-93C6CE8CAC62}" srcId="{983CBEC4-4362-4585-8C9F-FB5A805E0AAE}" destId="{D7C9AA8B-B1F2-45C1-B04A-0BE3D615F65E}" srcOrd="0" destOrd="0" parTransId="{2603B137-430E-4AD5-8D30-6E5DA5542520}" sibTransId="{51200620-475A-48CC-B57B-4667C1F31EE7}"/>
    <dgm:cxn modelId="{8334F9D6-733F-4179-BADF-BAC687FC2F2F}" srcId="{231CB714-E542-4FE2-9CC3-45F54D6DC30E}" destId="{AF487047-DE87-4BA2-826F-9F986033C619}" srcOrd="0" destOrd="0" parTransId="{9FA136DF-D425-4C56-9ED2-4C636A8A8B7D}" sibTransId="{CF238580-B073-4C4B-95AF-850DA51ADE25}"/>
    <dgm:cxn modelId="{5914F8DA-EFE3-476B-8D30-63808C636886}" srcId="{AC79F3EF-A158-417D-BAF6-66FB2063049E}" destId="{9A6A4297-7DAB-4012-8306-50643E9562D0}" srcOrd="3" destOrd="0" parTransId="{00A6F110-57B7-4B61-9AB7-EF088F2E1B4F}" sibTransId="{9620E951-9E22-4364-A996-90EC9EA03A73}"/>
    <dgm:cxn modelId="{5255CFDC-F6A6-4E93-87D2-C38F1E2BA0AF}" type="presOf" srcId="{25E2CD36-D8E6-4A4F-9912-D955D92FF767}" destId="{09E700E1-66DF-451B-85E4-020C345DE408}" srcOrd="0" destOrd="1" presId="urn:microsoft.com/office/officeart/2018/5/layout/CenteredIconLabelDescriptionList"/>
    <dgm:cxn modelId="{47879CDE-345A-44B6-82B8-BDEA7968371A}" type="presOf" srcId="{B32207F6-2E85-482E-B688-F9801478A363}" destId="{6DC27455-EE70-4E5D-A975-16A672C96F29}" srcOrd="0" destOrd="0" presId="urn:microsoft.com/office/officeart/2018/5/layout/CenteredIconLabelDescriptionList"/>
    <dgm:cxn modelId="{02C01AE6-33F3-4E57-AC01-A464AA7A53D3}" srcId="{D7C9AA8B-B1F2-45C1-B04A-0BE3D615F65E}" destId="{E36C1846-35C7-4E97-BD51-8F4C985EC292}" srcOrd="2" destOrd="0" parTransId="{0123C1D7-96EB-4468-9F2F-EBF7D747DA33}" sibTransId="{535DCF8A-C9A3-48E8-828B-C4C316324949}"/>
    <dgm:cxn modelId="{B1D14FE9-C562-4DFB-8E85-4BEB7535DE0B}" srcId="{912505BC-2CD7-42AD-8A06-98E7C0E9870C}" destId="{C1E16E49-1350-4902-BF48-C607DE9F900E}" srcOrd="0" destOrd="0" parTransId="{39E5C982-2977-40E7-8BA1-017847B772D6}" sibTransId="{2A133454-45C3-4F80-A3B4-7EF4B5E6AFE0}"/>
    <dgm:cxn modelId="{2517B9E9-6907-41A6-AAEA-9E6A96CE731F}" type="presOf" srcId="{E36C1846-35C7-4E97-BD51-8F4C985EC292}" destId="{6DC27455-EE70-4E5D-A975-16A672C96F29}" srcOrd="0" destOrd="2" presId="urn:microsoft.com/office/officeart/2018/5/layout/CenteredIconLabelDescriptionList"/>
    <dgm:cxn modelId="{F6F1C5ED-6BA2-44CC-89A0-3387F35E7700}" type="presOf" srcId="{231CB714-E542-4FE2-9CC3-45F54D6DC30E}" destId="{D821CA34-8E72-43C8-A160-D7C152AC6C4D}" srcOrd="0" destOrd="0" presId="urn:microsoft.com/office/officeart/2018/5/layout/CenteredIconLabelDescriptionList"/>
    <dgm:cxn modelId="{C36120EF-0FFE-43CD-AA47-C322A637F92F}" type="presOf" srcId="{B19086EF-9586-4532-9210-19CAAACAFE94}" destId="{F4D29E7C-9924-4D71-90C1-5CCE37FC20D7}" srcOrd="0" destOrd="0" presId="urn:microsoft.com/office/officeart/2018/5/layout/CenteredIconLabelDescriptionList"/>
    <dgm:cxn modelId="{E9A1FBF0-8888-4E35-8B96-59B6AE5F0EA0}" type="presOf" srcId="{BEF25B37-F41A-4BC4-8A88-ED4051D2B640}" destId="{F90B5A3B-EF24-42B2-9329-11AC46EAB316}" srcOrd="0" destOrd="2" presId="urn:microsoft.com/office/officeart/2018/5/layout/CenteredIconLabelDescriptionList"/>
    <dgm:cxn modelId="{CD6BC8F5-8D45-4773-A04A-7F17CAB2C7F8}" type="presOf" srcId="{6B3D00CB-8865-44B8-BBDA-59C268489BB0}" destId="{6DC27455-EE70-4E5D-A975-16A672C96F29}" srcOrd="0" destOrd="3" presId="urn:microsoft.com/office/officeart/2018/5/layout/CenteredIconLabelDescriptionList"/>
    <dgm:cxn modelId="{EEF411F9-4D1C-4A15-BC46-1217A55FED39}" type="presOf" srcId="{4DE99913-70D6-4038-98AE-FA5CC1704EB3}" destId="{6DC27455-EE70-4E5D-A975-16A672C96F29}" srcOrd="0" destOrd="4" presId="urn:microsoft.com/office/officeart/2018/5/layout/CenteredIconLabelDescriptionList"/>
    <dgm:cxn modelId="{A85FB8FB-2734-4A33-9400-120869A78910}" type="presOf" srcId="{76816E9F-FC5E-4741-A8CD-81DB3809D22D}" destId="{52AFF681-18B6-4728-A95F-8DDB5371A63D}" srcOrd="0" destOrd="0" presId="urn:microsoft.com/office/officeart/2018/5/layout/CenteredIconLabelDescriptionList"/>
    <dgm:cxn modelId="{9184CCFD-2FEA-4CD0-873A-9AF920EA3D95}" srcId="{AC79F3EF-A158-417D-BAF6-66FB2063049E}" destId="{F9FDD937-6B62-422A-96F4-FB478C418EC6}" srcOrd="0" destOrd="0" parTransId="{8664B9FC-61FF-49F6-8529-AC49044E98DB}" sibTransId="{D0150CE9-6401-4DCD-B1CC-90991876C807}"/>
    <dgm:cxn modelId="{4F941CFE-EDCB-4D23-9791-F76554844894}" srcId="{76816E9F-FC5E-4741-A8CD-81DB3809D22D}" destId="{85CF759A-D586-44A7-9B34-04301D7E7ED7}" srcOrd="2" destOrd="0" parTransId="{8E1E176D-C70B-4195-A5E1-3093E491D316}" sibTransId="{1856EEC7-E515-4924-88BF-EF6F85764B14}"/>
    <dgm:cxn modelId="{51917DFF-E97F-4BCE-8390-30D731F45E4B}" type="presOf" srcId="{912505BC-2CD7-42AD-8A06-98E7C0E9870C}" destId="{4E11D07B-A8B0-42FD-B740-3B247767FE96}" srcOrd="0" destOrd="0" presId="urn:microsoft.com/office/officeart/2018/5/layout/CenteredIconLabelDescriptionList"/>
    <dgm:cxn modelId="{8BA1DB9F-D459-4867-93CB-C1184F8F3091}" type="presParOf" srcId="{EA890592-B839-4383-90B2-B80CA39E02D7}" destId="{4F8ACC46-7477-4445-A191-04951505ABA0}" srcOrd="0" destOrd="0" presId="urn:microsoft.com/office/officeart/2018/5/layout/CenteredIconLabelDescriptionList"/>
    <dgm:cxn modelId="{F70812F2-C9A2-434D-9307-9847EC50032A}" type="presParOf" srcId="{4F8ACC46-7477-4445-A191-04951505ABA0}" destId="{B0DD8CE1-08AA-4E2F-AE8E-DDE25F527496}" srcOrd="0" destOrd="0" presId="urn:microsoft.com/office/officeart/2018/5/layout/CenteredIconLabelDescriptionList"/>
    <dgm:cxn modelId="{9A7E0994-933C-4CD7-BFB5-6CCB989ED472}" type="presParOf" srcId="{4F8ACC46-7477-4445-A191-04951505ABA0}" destId="{31A2A2E9-0D83-40DE-AECF-249558258F12}" srcOrd="1" destOrd="0" presId="urn:microsoft.com/office/officeart/2018/5/layout/CenteredIconLabelDescriptionList"/>
    <dgm:cxn modelId="{3CBCF896-F5B7-4167-A71F-CEE5049151B2}" type="presParOf" srcId="{4F8ACC46-7477-4445-A191-04951505ABA0}" destId="{69A4460A-5454-439E-9591-16F7C558DCAD}" srcOrd="2" destOrd="0" presId="urn:microsoft.com/office/officeart/2018/5/layout/CenteredIconLabelDescriptionList"/>
    <dgm:cxn modelId="{1FE89B3D-25C5-42D7-A9FF-50C741254698}" type="presParOf" srcId="{4F8ACC46-7477-4445-A191-04951505ABA0}" destId="{DD3B2AE3-FA00-433C-B4EF-5982BE22B3D4}" srcOrd="3" destOrd="0" presId="urn:microsoft.com/office/officeart/2018/5/layout/CenteredIconLabelDescriptionList"/>
    <dgm:cxn modelId="{5E07B495-DBFB-4DC5-B4CE-4C65963E023A}" type="presParOf" srcId="{4F8ACC46-7477-4445-A191-04951505ABA0}" destId="{6DC27455-EE70-4E5D-A975-16A672C96F29}" srcOrd="4" destOrd="0" presId="urn:microsoft.com/office/officeart/2018/5/layout/CenteredIconLabelDescriptionList"/>
    <dgm:cxn modelId="{71FB1171-8836-4A3F-8E4C-81409F422D74}" type="presParOf" srcId="{EA890592-B839-4383-90B2-B80CA39E02D7}" destId="{9108234B-8926-4E36-85D6-ECBA05A90BF9}" srcOrd="1" destOrd="0" presId="urn:microsoft.com/office/officeart/2018/5/layout/CenteredIconLabelDescriptionList"/>
    <dgm:cxn modelId="{C0D03AC5-998A-4735-A73D-37E5E65C9377}" type="presParOf" srcId="{EA890592-B839-4383-90B2-B80CA39E02D7}" destId="{FE8C11EC-18A0-4D47-A9EB-567E48AA192D}" srcOrd="2" destOrd="0" presId="urn:microsoft.com/office/officeart/2018/5/layout/CenteredIconLabelDescriptionList"/>
    <dgm:cxn modelId="{8D8D2CAD-F44E-4060-A05A-EC804FEF2CD9}" type="presParOf" srcId="{FE8C11EC-18A0-4D47-A9EB-567E48AA192D}" destId="{DEBD328C-8F2C-4F31-B315-3DF71B554D34}" srcOrd="0" destOrd="0" presId="urn:microsoft.com/office/officeart/2018/5/layout/CenteredIconLabelDescriptionList"/>
    <dgm:cxn modelId="{87215777-0DFC-4984-8A09-F4A1A3059DA2}" type="presParOf" srcId="{FE8C11EC-18A0-4D47-A9EB-567E48AA192D}" destId="{0DCF0922-D816-4A9E-9543-E3CD1FA30199}" srcOrd="1" destOrd="0" presId="urn:microsoft.com/office/officeart/2018/5/layout/CenteredIconLabelDescriptionList"/>
    <dgm:cxn modelId="{F66AAC2E-CA3D-41DD-B775-1CC71A1C68E6}" type="presParOf" srcId="{FE8C11EC-18A0-4D47-A9EB-567E48AA192D}" destId="{F4D29E7C-9924-4D71-90C1-5CCE37FC20D7}" srcOrd="2" destOrd="0" presId="urn:microsoft.com/office/officeart/2018/5/layout/CenteredIconLabelDescriptionList"/>
    <dgm:cxn modelId="{7670D185-E74C-4675-AFE9-026A26763542}" type="presParOf" srcId="{FE8C11EC-18A0-4D47-A9EB-567E48AA192D}" destId="{CDE342D1-D5CD-4D84-8E8F-4BD19151725C}" srcOrd="3" destOrd="0" presId="urn:microsoft.com/office/officeart/2018/5/layout/CenteredIconLabelDescriptionList"/>
    <dgm:cxn modelId="{4D8D072C-3744-438D-A3C8-CF2BB8711FE9}" type="presParOf" srcId="{FE8C11EC-18A0-4D47-A9EB-567E48AA192D}" destId="{F90B5A3B-EF24-42B2-9329-11AC46EAB316}" srcOrd="4" destOrd="0" presId="urn:microsoft.com/office/officeart/2018/5/layout/CenteredIconLabelDescriptionList"/>
    <dgm:cxn modelId="{DA6905FC-88AA-46EF-A271-D6F81DEE471B}" type="presParOf" srcId="{EA890592-B839-4383-90B2-B80CA39E02D7}" destId="{9853DA6B-3869-4872-A204-0D40992DE588}" srcOrd="3" destOrd="0" presId="urn:microsoft.com/office/officeart/2018/5/layout/CenteredIconLabelDescriptionList"/>
    <dgm:cxn modelId="{1A4F9D12-FBD9-4568-96F6-C5114E0D3792}" type="presParOf" srcId="{EA890592-B839-4383-90B2-B80CA39E02D7}" destId="{98344A23-B2B7-4CE5-8F6F-8FE791ECDED3}" srcOrd="4" destOrd="0" presId="urn:microsoft.com/office/officeart/2018/5/layout/CenteredIconLabelDescriptionList"/>
    <dgm:cxn modelId="{1831B75C-6AC2-44E2-A1C4-E6E347294489}" type="presParOf" srcId="{98344A23-B2B7-4CE5-8F6F-8FE791ECDED3}" destId="{10AD1B9B-B950-457C-93A8-6418A772DEA8}" srcOrd="0" destOrd="0" presId="urn:microsoft.com/office/officeart/2018/5/layout/CenteredIconLabelDescriptionList"/>
    <dgm:cxn modelId="{8FC7D9BB-0DD1-4738-AD71-853B5DA3FA63}" type="presParOf" srcId="{98344A23-B2B7-4CE5-8F6F-8FE791ECDED3}" destId="{169DC545-3649-4FFC-8E9C-B88F0C8B3302}" srcOrd="1" destOrd="0" presId="urn:microsoft.com/office/officeart/2018/5/layout/CenteredIconLabelDescriptionList"/>
    <dgm:cxn modelId="{48E7AEED-6DCB-4E55-A3AB-4069F39EB149}" type="presParOf" srcId="{98344A23-B2B7-4CE5-8F6F-8FE791ECDED3}" destId="{D821CA34-8E72-43C8-A160-D7C152AC6C4D}" srcOrd="2" destOrd="0" presId="urn:microsoft.com/office/officeart/2018/5/layout/CenteredIconLabelDescriptionList"/>
    <dgm:cxn modelId="{0ACDDAA5-D465-458E-BD5E-3097D7C005A3}" type="presParOf" srcId="{98344A23-B2B7-4CE5-8F6F-8FE791ECDED3}" destId="{2171F8C7-966B-46F5-BDEB-3575282B4AEF}" srcOrd="3" destOrd="0" presId="urn:microsoft.com/office/officeart/2018/5/layout/CenteredIconLabelDescriptionList"/>
    <dgm:cxn modelId="{A80D4D3B-3304-47BD-BA2C-8D8E6C2605C0}" type="presParOf" srcId="{98344A23-B2B7-4CE5-8F6F-8FE791ECDED3}" destId="{96EDCFD5-9EAE-4BAA-93FB-D8324E7B2DFE}" srcOrd="4" destOrd="0" presId="urn:microsoft.com/office/officeart/2018/5/layout/CenteredIconLabelDescriptionList"/>
    <dgm:cxn modelId="{C619C1B1-187A-4C63-BE51-5C99E9397CAD}" type="presParOf" srcId="{EA890592-B839-4383-90B2-B80CA39E02D7}" destId="{0B282D4B-EE96-4013-9FB0-A0E027392443}" srcOrd="5" destOrd="0" presId="urn:microsoft.com/office/officeart/2018/5/layout/CenteredIconLabelDescriptionList"/>
    <dgm:cxn modelId="{BAD8EC6A-3196-444F-AE7A-3EE4D7318A5D}" type="presParOf" srcId="{EA890592-B839-4383-90B2-B80CA39E02D7}" destId="{D53E0F93-97A7-4695-B305-62AA1F71DE6A}" srcOrd="6" destOrd="0" presId="urn:microsoft.com/office/officeart/2018/5/layout/CenteredIconLabelDescriptionList"/>
    <dgm:cxn modelId="{3C20C68C-1C36-4890-95A4-65E2EB61E877}" type="presParOf" srcId="{D53E0F93-97A7-4695-B305-62AA1F71DE6A}" destId="{0065E197-0892-4E4A-8BDA-0F1D39AB5B57}" srcOrd="0" destOrd="0" presId="urn:microsoft.com/office/officeart/2018/5/layout/CenteredIconLabelDescriptionList"/>
    <dgm:cxn modelId="{8234B92E-4AE8-483B-87DE-C4EFC2CA7B20}" type="presParOf" srcId="{D53E0F93-97A7-4695-B305-62AA1F71DE6A}" destId="{015238CF-64B8-4E9B-949F-1DAD9D9E8486}" srcOrd="1" destOrd="0" presId="urn:microsoft.com/office/officeart/2018/5/layout/CenteredIconLabelDescriptionList"/>
    <dgm:cxn modelId="{5D214186-1E3D-4345-A3A6-87830A41F4E6}" type="presParOf" srcId="{D53E0F93-97A7-4695-B305-62AA1F71DE6A}" destId="{52AFF681-18B6-4728-A95F-8DDB5371A63D}" srcOrd="2" destOrd="0" presId="urn:microsoft.com/office/officeart/2018/5/layout/CenteredIconLabelDescriptionList"/>
    <dgm:cxn modelId="{1EDDA24D-F1A2-4759-82C9-796B3BEE6482}" type="presParOf" srcId="{D53E0F93-97A7-4695-B305-62AA1F71DE6A}" destId="{25C3958A-824A-4E59-8115-F8A6C95B491E}" srcOrd="3" destOrd="0" presId="urn:microsoft.com/office/officeart/2018/5/layout/CenteredIconLabelDescriptionList"/>
    <dgm:cxn modelId="{3DE41E89-7DE9-4514-B60B-747E5C80AC70}" type="presParOf" srcId="{D53E0F93-97A7-4695-B305-62AA1F71DE6A}" destId="{09E700E1-66DF-451B-85E4-020C345DE408}" srcOrd="4" destOrd="0" presId="urn:microsoft.com/office/officeart/2018/5/layout/CenteredIconLabelDescriptionList"/>
    <dgm:cxn modelId="{A10C97AC-061A-46DA-8AD9-E7BC74B6CAEC}" type="presParOf" srcId="{EA890592-B839-4383-90B2-B80CA39E02D7}" destId="{C567EDC2-EBC5-4C66-ACCA-2669BE178D29}" srcOrd="7" destOrd="0" presId="urn:microsoft.com/office/officeart/2018/5/layout/CenteredIconLabelDescriptionList"/>
    <dgm:cxn modelId="{051FC421-D7BA-44C9-B5C7-C9B9A3B09164}" type="presParOf" srcId="{EA890592-B839-4383-90B2-B80CA39E02D7}" destId="{D8AE9506-6136-495C-AD22-83CAB2923BC8}" srcOrd="8" destOrd="0" presId="urn:microsoft.com/office/officeart/2018/5/layout/CenteredIconLabelDescriptionList"/>
    <dgm:cxn modelId="{A06D3198-34FF-47A2-80D3-BA11C9F3BCE4}" type="presParOf" srcId="{D8AE9506-6136-495C-AD22-83CAB2923BC8}" destId="{E59BE318-B21B-4BA7-BE24-BFE6A024EFDD}" srcOrd="0" destOrd="0" presId="urn:microsoft.com/office/officeart/2018/5/layout/CenteredIconLabelDescriptionList"/>
    <dgm:cxn modelId="{B93FC337-DBD6-4CB1-B7C6-9FE5C36650B6}" type="presParOf" srcId="{D8AE9506-6136-495C-AD22-83CAB2923BC8}" destId="{BA0F832D-A887-4099-B9AF-9D9B73FDE478}" srcOrd="1" destOrd="0" presId="urn:microsoft.com/office/officeart/2018/5/layout/CenteredIconLabelDescriptionList"/>
    <dgm:cxn modelId="{D3502620-77FB-43A2-96CA-9F29E1F003AD}" type="presParOf" srcId="{D8AE9506-6136-495C-AD22-83CAB2923BC8}" destId="{4E11D07B-A8B0-42FD-B740-3B247767FE96}" srcOrd="2" destOrd="0" presId="urn:microsoft.com/office/officeart/2018/5/layout/CenteredIconLabelDescriptionList"/>
    <dgm:cxn modelId="{970F86B5-4D9E-4BB4-BA7A-0E9BD08AA461}" type="presParOf" srcId="{D8AE9506-6136-495C-AD22-83CAB2923BC8}" destId="{DB06251D-F366-4B9B-83B5-2F08ACABD049}" srcOrd="3" destOrd="0" presId="urn:microsoft.com/office/officeart/2018/5/layout/CenteredIconLabelDescriptionList"/>
    <dgm:cxn modelId="{D6F760ED-657B-4AF3-ABCB-82EB826CB589}" type="presParOf" srcId="{D8AE9506-6136-495C-AD22-83CAB2923BC8}" destId="{4374A443-3364-4FC1-B786-EEC18F4A905B}" srcOrd="4" destOrd="0" presId="urn:microsoft.com/office/officeart/2018/5/layout/CenteredIconLabelDescriptionList"/>
    <dgm:cxn modelId="{DE4C6EB1-E033-4E57-8422-7638F9D5C823}" type="presParOf" srcId="{EA890592-B839-4383-90B2-B80CA39E02D7}" destId="{C72951A2-682F-49B0-BB49-744284AE8F33}" srcOrd="9" destOrd="0" presId="urn:microsoft.com/office/officeart/2018/5/layout/CenteredIconLabelDescriptionList"/>
    <dgm:cxn modelId="{16E50DDB-E2C1-4EE6-8B7C-77E5F6437D83}" type="presParOf" srcId="{EA890592-B839-4383-90B2-B80CA39E02D7}" destId="{F3826D60-95C1-463E-A615-91786C31B609}" srcOrd="10" destOrd="0" presId="urn:microsoft.com/office/officeart/2018/5/layout/CenteredIconLabelDescriptionList"/>
    <dgm:cxn modelId="{BB6DAE46-587E-45C9-A9CE-1F0BAFA77CD6}" type="presParOf" srcId="{F3826D60-95C1-463E-A615-91786C31B609}" destId="{00660A76-6651-4F97-B56D-B19E4FD6510F}" srcOrd="0" destOrd="0" presId="urn:microsoft.com/office/officeart/2018/5/layout/CenteredIconLabelDescriptionList"/>
    <dgm:cxn modelId="{7229343F-6A7D-4A31-B33E-D9D680BE357D}" type="presParOf" srcId="{F3826D60-95C1-463E-A615-91786C31B609}" destId="{DB3BBE05-552A-4C40-AF2F-6836FF84BF3E}" srcOrd="1" destOrd="0" presId="urn:microsoft.com/office/officeart/2018/5/layout/CenteredIconLabelDescriptionList"/>
    <dgm:cxn modelId="{7719FA7E-2D21-4932-BEA4-532D84256547}" type="presParOf" srcId="{F3826D60-95C1-463E-A615-91786C31B609}" destId="{7A45AA67-17DD-407A-B742-6514A2CA73E1}" srcOrd="2" destOrd="0" presId="urn:microsoft.com/office/officeart/2018/5/layout/CenteredIconLabelDescriptionList"/>
    <dgm:cxn modelId="{54A595E6-52E0-4395-9C6D-A6E225E3B3CA}" type="presParOf" srcId="{F3826D60-95C1-463E-A615-91786C31B609}" destId="{875EB1D5-42BD-4A18-989B-1C1CC208B8E4}" srcOrd="3" destOrd="0" presId="urn:microsoft.com/office/officeart/2018/5/layout/CenteredIconLabelDescriptionList"/>
    <dgm:cxn modelId="{90B79B67-4950-47DA-B82A-D966AFFB62B6}" type="presParOf" srcId="{F3826D60-95C1-463E-A615-91786C31B609}" destId="{19C548EF-3E23-4F26-8B47-34F5B3359C6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62EAEB7-BC13-47CE-9A97-BBC24E04F5A5}" type="doc">
      <dgm:prSet loTypeId="urn:microsoft.com/office/officeart/2005/8/layout/hProcess7" loCatId="icon" qsTypeId="urn:microsoft.com/office/officeart/2005/8/quickstyle/simple5" qsCatId="simple" csTypeId="urn:microsoft.com/office/officeart/2005/8/colors/colorful2" csCatId="colorful" phldr="1"/>
      <dgm:spPr/>
      <dgm:t>
        <a:bodyPr/>
        <a:lstStyle/>
        <a:p>
          <a:endParaRPr lang="en-US"/>
        </a:p>
      </dgm:t>
    </dgm:pt>
    <dgm:pt modelId="{03EFAA0E-FF0A-434C-9E10-F4D837FEB2CE}">
      <dgm:prSet/>
      <dgm:spPr/>
      <dgm:t>
        <a:bodyPr/>
        <a:lstStyle/>
        <a:p>
          <a:r>
            <a:rPr lang="en-GB" b="1" dirty="0"/>
            <a:t>Stage 1</a:t>
          </a:r>
          <a:endParaRPr lang="en-US" dirty="0"/>
        </a:p>
      </dgm:t>
    </dgm:pt>
    <dgm:pt modelId="{A2DB151C-69F2-4A93-81CF-9700B0C67C5E}" type="parTrans" cxnId="{A2866E46-7756-4730-B67C-10FEC0F2B0D7}">
      <dgm:prSet/>
      <dgm:spPr/>
      <dgm:t>
        <a:bodyPr/>
        <a:lstStyle/>
        <a:p>
          <a:endParaRPr lang="en-US"/>
        </a:p>
      </dgm:t>
    </dgm:pt>
    <dgm:pt modelId="{59C36435-161B-44BD-B3F8-5530F70734F2}" type="sibTrans" cxnId="{A2866E46-7756-4730-B67C-10FEC0F2B0D7}">
      <dgm:prSet/>
      <dgm:spPr/>
      <dgm:t>
        <a:bodyPr/>
        <a:lstStyle/>
        <a:p>
          <a:endParaRPr lang="en-US"/>
        </a:p>
      </dgm:t>
    </dgm:pt>
    <dgm:pt modelId="{7495CBE5-BE48-5F43-94D0-266D4EE32289}">
      <dgm:prSet/>
      <dgm:spPr/>
      <dgm:t>
        <a:bodyPr/>
        <a:lstStyle/>
        <a:p>
          <a:pPr>
            <a:buFont typeface="Arial" panose="020B0604020202020204" pitchFamily="34" charset="0"/>
            <a:buChar char="•"/>
          </a:pPr>
          <a:r>
            <a:rPr lang="en-GB" dirty="0"/>
            <a:t>Capture project data systematically</a:t>
          </a:r>
        </a:p>
      </dgm:t>
    </dgm:pt>
    <dgm:pt modelId="{A7752996-10D2-8D4E-A9B1-EA1EF9A1F4CF}" type="parTrans" cxnId="{4494BCBE-5A29-754A-9A24-8AF6843B8C3A}">
      <dgm:prSet/>
      <dgm:spPr/>
      <dgm:t>
        <a:bodyPr/>
        <a:lstStyle/>
        <a:p>
          <a:endParaRPr lang="en-GB"/>
        </a:p>
      </dgm:t>
    </dgm:pt>
    <dgm:pt modelId="{5176D55B-A26E-5246-92AE-F54F2319FBEC}" type="sibTrans" cxnId="{4494BCBE-5A29-754A-9A24-8AF6843B8C3A}">
      <dgm:prSet/>
      <dgm:spPr/>
      <dgm:t>
        <a:bodyPr/>
        <a:lstStyle/>
        <a:p>
          <a:endParaRPr lang="en-GB"/>
        </a:p>
      </dgm:t>
    </dgm:pt>
    <dgm:pt modelId="{18951A9B-024C-8746-BAA8-8301B0C57A31}">
      <dgm:prSet/>
      <dgm:spPr/>
      <dgm:t>
        <a:bodyPr/>
        <a:lstStyle/>
        <a:p>
          <a:pPr>
            <a:buFont typeface="Arial" panose="020B0604020202020204" pitchFamily="34" charset="0"/>
            <a:buChar char="•"/>
          </a:pPr>
          <a:r>
            <a:rPr lang="en-GB" dirty="0"/>
            <a:t>Structure for analysis</a:t>
          </a:r>
        </a:p>
      </dgm:t>
    </dgm:pt>
    <dgm:pt modelId="{1E83CE12-FAEA-4E4F-BE4F-82961BDFC134}" type="parTrans" cxnId="{46C2E111-5A38-9C4B-8305-36D9B473D31B}">
      <dgm:prSet/>
      <dgm:spPr/>
      <dgm:t>
        <a:bodyPr/>
        <a:lstStyle/>
        <a:p>
          <a:endParaRPr lang="en-GB"/>
        </a:p>
      </dgm:t>
    </dgm:pt>
    <dgm:pt modelId="{8C510E55-34AB-AB42-A4C3-5EE3EAB6067E}" type="sibTrans" cxnId="{46C2E111-5A38-9C4B-8305-36D9B473D31B}">
      <dgm:prSet/>
      <dgm:spPr/>
      <dgm:t>
        <a:bodyPr/>
        <a:lstStyle/>
        <a:p>
          <a:endParaRPr lang="en-GB"/>
        </a:p>
      </dgm:t>
    </dgm:pt>
    <dgm:pt modelId="{F1F586B0-9A7A-544D-891B-E74C00FA0E46}">
      <dgm:prSet/>
      <dgm:spPr/>
      <dgm:t>
        <a:bodyPr/>
        <a:lstStyle/>
        <a:p>
          <a:pPr>
            <a:buFont typeface="Arial" panose="020B0604020202020204" pitchFamily="34" charset="0"/>
            <a:buChar char="•"/>
          </a:pPr>
          <a:r>
            <a:rPr lang="en-GB" dirty="0"/>
            <a:t>Build benchmark database</a:t>
          </a:r>
        </a:p>
      </dgm:t>
    </dgm:pt>
    <dgm:pt modelId="{8E6264D3-5EDE-E547-B836-D1C296264558}" type="parTrans" cxnId="{9113B038-76C4-C24F-BBCE-C286C1E81FF6}">
      <dgm:prSet/>
      <dgm:spPr/>
      <dgm:t>
        <a:bodyPr/>
        <a:lstStyle/>
        <a:p>
          <a:endParaRPr lang="en-GB"/>
        </a:p>
      </dgm:t>
    </dgm:pt>
    <dgm:pt modelId="{0526FDFA-D028-6442-91C6-E3F1ADF40F1C}" type="sibTrans" cxnId="{9113B038-76C4-C24F-BBCE-C286C1E81FF6}">
      <dgm:prSet/>
      <dgm:spPr/>
      <dgm:t>
        <a:bodyPr/>
        <a:lstStyle/>
        <a:p>
          <a:endParaRPr lang="en-GB"/>
        </a:p>
      </dgm:t>
    </dgm:pt>
    <dgm:pt modelId="{7EF4A964-F59E-D245-9047-114295936B1F}">
      <dgm:prSet/>
      <dgm:spPr/>
      <dgm:t>
        <a:bodyPr/>
        <a:lstStyle/>
        <a:p>
          <a:pPr>
            <a:buNone/>
          </a:pPr>
          <a:r>
            <a:rPr lang="en-GB" b="1" dirty="0"/>
            <a:t>Stage 2</a:t>
          </a:r>
          <a:endParaRPr lang="en-GB" dirty="0"/>
        </a:p>
      </dgm:t>
    </dgm:pt>
    <dgm:pt modelId="{913FDAFF-C6C0-1846-8316-45A3EFF9FB50}" type="parTrans" cxnId="{6F0C880E-8494-0F40-8068-4A1786580D19}">
      <dgm:prSet/>
      <dgm:spPr/>
      <dgm:t>
        <a:bodyPr/>
        <a:lstStyle/>
        <a:p>
          <a:endParaRPr lang="en-GB"/>
        </a:p>
      </dgm:t>
    </dgm:pt>
    <dgm:pt modelId="{3FE3C976-BB25-F545-99CA-09B840FAFB8C}" type="sibTrans" cxnId="{6F0C880E-8494-0F40-8068-4A1786580D19}">
      <dgm:prSet/>
      <dgm:spPr/>
      <dgm:t>
        <a:bodyPr/>
        <a:lstStyle/>
        <a:p>
          <a:endParaRPr lang="en-GB"/>
        </a:p>
      </dgm:t>
    </dgm:pt>
    <dgm:pt modelId="{D6D90CDC-0E13-DD42-8838-02B49233CF5E}">
      <dgm:prSet/>
      <dgm:spPr/>
      <dgm:t>
        <a:bodyPr/>
        <a:lstStyle/>
        <a:p>
          <a:pPr>
            <a:buFont typeface="Arial" panose="020B0604020202020204" pitchFamily="34" charset="0"/>
            <a:buChar char="•"/>
          </a:pPr>
          <a:r>
            <a:rPr lang="en-GB" dirty="0"/>
            <a:t>Apply cost/time/risk analytics</a:t>
          </a:r>
        </a:p>
      </dgm:t>
    </dgm:pt>
    <dgm:pt modelId="{95E7C210-7678-7E4C-9AB8-AF348FFD6809}" type="parTrans" cxnId="{818AC099-3943-E345-84B2-FC726BEF78DF}">
      <dgm:prSet/>
      <dgm:spPr/>
      <dgm:t>
        <a:bodyPr/>
        <a:lstStyle/>
        <a:p>
          <a:endParaRPr lang="en-GB"/>
        </a:p>
      </dgm:t>
    </dgm:pt>
    <dgm:pt modelId="{0D65E3A6-51CA-9E4B-8E4D-82318841F587}" type="sibTrans" cxnId="{818AC099-3943-E345-84B2-FC726BEF78DF}">
      <dgm:prSet/>
      <dgm:spPr/>
      <dgm:t>
        <a:bodyPr/>
        <a:lstStyle/>
        <a:p>
          <a:endParaRPr lang="en-GB"/>
        </a:p>
      </dgm:t>
    </dgm:pt>
    <dgm:pt modelId="{756DA541-2652-9846-A62A-15287B155C03}">
      <dgm:prSet/>
      <dgm:spPr/>
      <dgm:t>
        <a:bodyPr/>
        <a:lstStyle/>
        <a:p>
          <a:pPr>
            <a:buFont typeface="Arial" panose="020B0604020202020204" pitchFamily="34" charset="0"/>
            <a:buChar char="•"/>
          </a:pPr>
          <a:r>
            <a:rPr lang="en-GB" dirty="0"/>
            <a:t>Generate insights and predictions</a:t>
          </a:r>
        </a:p>
      </dgm:t>
    </dgm:pt>
    <dgm:pt modelId="{88F42C5F-454B-454C-AD4D-FCE2C5973182}" type="parTrans" cxnId="{AF60FEC0-6D17-134F-AF70-DAB5E335DDC8}">
      <dgm:prSet/>
      <dgm:spPr/>
      <dgm:t>
        <a:bodyPr/>
        <a:lstStyle/>
        <a:p>
          <a:endParaRPr lang="en-GB"/>
        </a:p>
      </dgm:t>
    </dgm:pt>
    <dgm:pt modelId="{703289BF-205E-D948-84C6-575635C5F356}" type="sibTrans" cxnId="{AF60FEC0-6D17-134F-AF70-DAB5E335DDC8}">
      <dgm:prSet/>
      <dgm:spPr/>
      <dgm:t>
        <a:bodyPr/>
        <a:lstStyle/>
        <a:p>
          <a:endParaRPr lang="en-GB"/>
        </a:p>
      </dgm:t>
    </dgm:pt>
    <dgm:pt modelId="{459EEE32-20E9-4042-B1E2-754267141768}">
      <dgm:prSet/>
      <dgm:spPr/>
      <dgm:t>
        <a:bodyPr/>
        <a:lstStyle/>
        <a:p>
          <a:pPr>
            <a:buFont typeface="Arial" panose="020B0604020202020204" pitchFamily="34" charset="0"/>
            <a:buChar char="•"/>
          </a:pPr>
          <a:r>
            <a:rPr lang="en-GB" dirty="0"/>
            <a:t>Inform estimates</a:t>
          </a:r>
        </a:p>
      </dgm:t>
    </dgm:pt>
    <dgm:pt modelId="{E68E367B-9ED3-134B-A4D4-73159497640B}" type="parTrans" cxnId="{07D53238-EA90-D44E-A7F9-0B0FD81B9D68}">
      <dgm:prSet/>
      <dgm:spPr/>
      <dgm:t>
        <a:bodyPr/>
        <a:lstStyle/>
        <a:p>
          <a:endParaRPr lang="en-GB"/>
        </a:p>
      </dgm:t>
    </dgm:pt>
    <dgm:pt modelId="{26A7B382-02E7-1B4D-BC7D-D7C803A76714}" type="sibTrans" cxnId="{07D53238-EA90-D44E-A7F9-0B0FD81B9D68}">
      <dgm:prSet/>
      <dgm:spPr/>
      <dgm:t>
        <a:bodyPr/>
        <a:lstStyle/>
        <a:p>
          <a:endParaRPr lang="en-GB"/>
        </a:p>
      </dgm:t>
    </dgm:pt>
    <dgm:pt modelId="{BBA2B931-3EAC-6D45-9524-B17DC2163625}">
      <dgm:prSet/>
      <dgm:spPr/>
      <dgm:t>
        <a:bodyPr/>
        <a:lstStyle/>
        <a:p>
          <a:pPr>
            <a:buNone/>
          </a:pPr>
          <a:r>
            <a:rPr lang="en-GB" b="1" dirty="0"/>
            <a:t>Stage 3</a:t>
          </a:r>
          <a:endParaRPr lang="en-GB" dirty="0"/>
        </a:p>
      </dgm:t>
    </dgm:pt>
    <dgm:pt modelId="{63B1222D-58B3-B44E-9A4C-B1DD6A325627}" type="parTrans" cxnId="{FCFC28CE-0B6D-3743-8D47-9AC0CD4A790F}">
      <dgm:prSet/>
      <dgm:spPr/>
      <dgm:t>
        <a:bodyPr/>
        <a:lstStyle/>
        <a:p>
          <a:endParaRPr lang="en-GB"/>
        </a:p>
      </dgm:t>
    </dgm:pt>
    <dgm:pt modelId="{80D9018E-404B-9047-A726-8A2C797CAE80}" type="sibTrans" cxnId="{FCFC28CE-0B6D-3743-8D47-9AC0CD4A790F}">
      <dgm:prSet/>
      <dgm:spPr/>
      <dgm:t>
        <a:bodyPr/>
        <a:lstStyle/>
        <a:p>
          <a:endParaRPr lang="en-GB"/>
        </a:p>
      </dgm:t>
    </dgm:pt>
    <dgm:pt modelId="{005108F9-CF93-EA4D-913B-BD54CB3763E4}">
      <dgm:prSet/>
      <dgm:spPr/>
      <dgm:t>
        <a:bodyPr/>
        <a:lstStyle/>
        <a:p>
          <a:pPr>
            <a:buFont typeface="Arial" panose="020B0604020202020204" pitchFamily="34" charset="0"/>
            <a:buChar char="•"/>
          </a:pPr>
          <a:r>
            <a:rPr lang="en-GB" dirty="0"/>
            <a:t>Automated wireframing</a:t>
          </a:r>
        </a:p>
      </dgm:t>
    </dgm:pt>
    <dgm:pt modelId="{1AE26382-FCD0-D44F-907E-A3D1C4D1FB0F}" type="parTrans" cxnId="{D4BD792F-F617-2544-A789-675D17312807}">
      <dgm:prSet/>
      <dgm:spPr/>
      <dgm:t>
        <a:bodyPr/>
        <a:lstStyle/>
        <a:p>
          <a:endParaRPr lang="en-GB"/>
        </a:p>
      </dgm:t>
    </dgm:pt>
    <dgm:pt modelId="{126BC31A-750D-7A45-BC84-8264E4C93D04}" type="sibTrans" cxnId="{D4BD792F-F617-2544-A789-675D17312807}">
      <dgm:prSet/>
      <dgm:spPr/>
      <dgm:t>
        <a:bodyPr/>
        <a:lstStyle/>
        <a:p>
          <a:endParaRPr lang="en-GB"/>
        </a:p>
      </dgm:t>
    </dgm:pt>
    <dgm:pt modelId="{B24DCFBB-522C-3C45-A2F8-9DB73B7F3811}">
      <dgm:prSet/>
      <dgm:spPr/>
      <dgm:t>
        <a:bodyPr/>
        <a:lstStyle/>
        <a:p>
          <a:pPr>
            <a:buFont typeface="Arial" panose="020B0604020202020204" pitchFamily="34" charset="0"/>
            <a:buChar char="•"/>
          </a:pPr>
          <a:r>
            <a:rPr lang="en-GB" dirty="0"/>
            <a:t>Document analysis</a:t>
          </a:r>
        </a:p>
      </dgm:t>
    </dgm:pt>
    <dgm:pt modelId="{C4964D74-3328-774D-841B-8D78C2275E18}" type="parTrans" cxnId="{BDD66B89-73EE-8747-ADBE-E5BCC466BF1A}">
      <dgm:prSet/>
      <dgm:spPr/>
      <dgm:t>
        <a:bodyPr/>
        <a:lstStyle/>
        <a:p>
          <a:endParaRPr lang="en-GB"/>
        </a:p>
      </dgm:t>
    </dgm:pt>
    <dgm:pt modelId="{5053719A-A13D-A541-8492-6519A04337D0}" type="sibTrans" cxnId="{BDD66B89-73EE-8747-ADBE-E5BCC466BF1A}">
      <dgm:prSet/>
      <dgm:spPr/>
      <dgm:t>
        <a:bodyPr/>
        <a:lstStyle/>
        <a:p>
          <a:endParaRPr lang="en-GB"/>
        </a:p>
      </dgm:t>
    </dgm:pt>
    <dgm:pt modelId="{9D2AEEA4-E0BA-8844-99A8-E218134670A2}">
      <dgm:prSet/>
      <dgm:spPr/>
      <dgm:t>
        <a:bodyPr/>
        <a:lstStyle/>
        <a:p>
          <a:pPr>
            <a:buFont typeface="Arial" panose="020B0604020202020204" pitchFamily="34" charset="0"/>
            <a:buChar char="•"/>
          </a:pPr>
          <a:r>
            <a:rPr lang="en-GB" dirty="0"/>
            <a:t>Consistency checks</a:t>
          </a:r>
        </a:p>
      </dgm:t>
    </dgm:pt>
    <dgm:pt modelId="{A92DD03F-B9B1-6445-B4B6-67D0C877FA32}" type="parTrans" cxnId="{EC5E190B-0EE6-954B-B65D-B983945E4605}">
      <dgm:prSet/>
      <dgm:spPr/>
      <dgm:t>
        <a:bodyPr/>
        <a:lstStyle/>
        <a:p>
          <a:endParaRPr lang="en-GB"/>
        </a:p>
      </dgm:t>
    </dgm:pt>
    <dgm:pt modelId="{9F6190C6-ABF1-224A-BD4D-9874EED536C6}" type="sibTrans" cxnId="{EC5E190B-0EE6-954B-B65D-B983945E4605}">
      <dgm:prSet/>
      <dgm:spPr/>
      <dgm:t>
        <a:bodyPr/>
        <a:lstStyle/>
        <a:p>
          <a:endParaRPr lang="en-GB"/>
        </a:p>
      </dgm:t>
    </dgm:pt>
    <dgm:pt modelId="{944F37AD-75A0-DE41-B5FE-5D523896B703}">
      <dgm:prSet/>
      <dgm:spPr/>
      <dgm:t>
        <a:bodyPr/>
        <a:lstStyle/>
        <a:p>
          <a:pPr>
            <a:buNone/>
          </a:pPr>
          <a:r>
            <a:rPr lang="en-GB" b="1" dirty="0"/>
            <a:t>Stage 4</a:t>
          </a:r>
          <a:endParaRPr lang="en-GB" dirty="0"/>
        </a:p>
      </dgm:t>
    </dgm:pt>
    <dgm:pt modelId="{4255EF98-4D74-5245-8EB7-4E5B7F039B12}" type="parTrans" cxnId="{DB41B747-50B2-0E48-ABC7-D9AF4F937563}">
      <dgm:prSet/>
      <dgm:spPr/>
      <dgm:t>
        <a:bodyPr/>
        <a:lstStyle/>
        <a:p>
          <a:endParaRPr lang="en-GB"/>
        </a:p>
      </dgm:t>
    </dgm:pt>
    <dgm:pt modelId="{D08E90A5-1521-9F49-831B-9A4CDB9947F3}" type="sibTrans" cxnId="{DB41B747-50B2-0E48-ABC7-D9AF4F937563}">
      <dgm:prSet/>
      <dgm:spPr/>
      <dgm:t>
        <a:bodyPr/>
        <a:lstStyle/>
        <a:p>
          <a:endParaRPr lang="en-GB"/>
        </a:p>
      </dgm:t>
    </dgm:pt>
    <dgm:pt modelId="{CC05FC9C-D3FF-C440-95E8-B2574692D36C}">
      <dgm:prSet/>
      <dgm:spPr/>
      <dgm:t>
        <a:bodyPr/>
        <a:lstStyle/>
        <a:p>
          <a:pPr>
            <a:buFont typeface="Arial" panose="020B0604020202020204" pitchFamily="34" charset="0"/>
            <a:buChar char="•"/>
          </a:pPr>
          <a:r>
            <a:rPr lang="en-GB" dirty="0"/>
            <a:t>Faster, more accurate outputs</a:t>
          </a:r>
        </a:p>
      </dgm:t>
    </dgm:pt>
    <dgm:pt modelId="{E67895AC-DDB1-224F-BB43-57974896CEF9}" type="parTrans" cxnId="{195F8114-134B-2442-BB89-619301AB2EA7}">
      <dgm:prSet/>
      <dgm:spPr/>
      <dgm:t>
        <a:bodyPr/>
        <a:lstStyle/>
        <a:p>
          <a:endParaRPr lang="en-GB"/>
        </a:p>
      </dgm:t>
    </dgm:pt>
    <dgm:pt modelId="{1866D2AF-7E2D-FC49-B52C-A42BCBB97018}" type="sibTrans" cxnId="{195F8114-134B-2442-BB89-619301AB2EA7}">
      <dgm:prSet/>
      <dgm:spPr/>
      <dgm:t>
        <a:bodyPr/>
        <a:lstStyle/>
        <a:p>
          <a:endParaRPr lang="en-GB"/>
        </a:p>
      </dgm:t>
    </dgm:pt>
    <dgm:pt modelId="{32E574C5-3D1D-4A48-8C60-B927161EC0E3}">
      <dgm:prSet/>
      <dgm:spPr/>
      <dgm:t>
        <a:bodyPr/>
        <a:lstStyle/>
        <a:p>
          <a:pPr>
            <a:buFont typeface="Arial" panose="020B0604020202020204" pitchFamily="34" charset="0"/>
            <a:buChar char="•"/>
          </a:pPr>
          <a:r>
            <a:rPr lang="en-GB" dirty="0"/>
            <a:t>Evidence-based recommendations</a:t>
          </a:r>
        </a:p>
      </dgm:t>
    </dgm:pt>
    <dgm:pt modelId="{0A5586C3-830C-9745-B921-686A7F596F16}" type="parTrans" cxnId="{F9F6DA52-9E26-A14E-B694-958AD33293D4}">
      <dgm:prSet/>
      <dgm:spPr/>
      <dgm:t>
        <a:bodyPr/>
        <a:lstStyle/>
        <a:p>
          <a:endParaRPr lang="en-GB"/>
        </a:p>
      </dgm:t>
    </dgm:pt>
    <dgm:pt modelId="{9D19F28B-E1A8-4145-A2B3-11CEADC5228D}" type="sibTrans" cxnId="{F9F6DA52-9E26-A14E-B694-958AD33293D4}">
      <dgm:prSet/>
      <dgm:spPr/>
      <dgm:t>
        <a:bodyPr/>
        <a:lstStyle/>
        <a:p>
          <a:endParaRPr lang="en-GB"/>
        </a:p>
      </dgm:t>
    </dgm:pt>
    <dgm:pt modelId="{491573D2-BC59-794D-BAF7-B7B15D7C403A}">
      <dgm:prSet/>
      <dgm:spPr/>
      <dgm:t>
        <a:bodyPr/>
        <a:lstStyle/>
        <a:p>
          <a:pPr>
            <a:buFont typeface="Arial" panose="020B0604020202020204" pitchFamily="34" charset="0"/>
            <a:buChar char="•"/>
          </a:pPr>
          <a:r>
            <a:rPr lang="en-GB" dirty="0"/>
            <a:t>Professional presentations</a:t>
          </a:r>
        </a:p>
      </dgm:t>
    </dgm:pt>
    <dgm:pt modelId="{D3D2C274-EA67-6646-A045-B704D1705DE6}" type="parTrans" cxnId="{737BD121-51EB-A348-84C1-218FC9E08E74}">
      <dgm:prSet/>
      <dgm:spPr/>
      <dgm:t>
        <a:bodyPr/>
        <a:lstStyle/>
        <a:p>
          <a:endParaRPr lang="en-GB"/>
        </a:p>
      </dgm:t>
    </dgm:pt>
    <dgm:pt modelId="{E4D5B2BC-0372-EB48-ACF8-EE1A5DAE15B2}" type="sibTrans" cxnId="{737BD121-51EB-A348-84C1-218FC9E08E74}">
      <dgm:prSet/>
      <dgm:spPr/>
      <dgm:t>
        <a:bodyPr/>
        <a:lstStyle/>
        <a:p>
          <a:endParaRPr lang="en-GB"/>
        </a:p>
      </dgm:t>
    </dgm:pt>
    <dgm:pt modelId="{1F696B56-D358-0646-BD28-2EFBE05DB6EF}">
      <dgm:prSet/>
      <dgm:spPr/>
      <dgm:t>
        <a:bodyPr/>
        <a:lstStyle/>
        <a:p>
          <a:pPr>
            <a:buNone/>
          </a:pPr>
          <a:r>
            <a:rPr lang="en-GB" b="1" dirty="0"/>
            <a:t>Stage 5</a:t>
          </a:r>
          <a:endParaRPr lang="en-GB" dirty="0"/>
        </a:p>
      </dgm:t>
    </dgm:pt>
    <dgm:pt modelId="{F51644BA-5678-E040-9B5B-644C0B6B0649}" type="parTrans" cxnId="{48061694-32FD-A148-9095-CD2190288E3C}">
      <dgm:prSet/>
      <dgm:spPr/>
      <dgm:t>
        <a:bodyPr/>
        <a:lstStyle/>
        <a:p>
          <a:endParaRPr lang="en-GB"/>
        </a:p>
      </dgm:t>
    </dgm:pt>
    <dgm:pt modelId="{B10723E5-E691-3445-97E7-7BE350EAD8FC}" type="sibTrans" cxnId="{48061694-32FD-A148-9095-CD2190288E3C}">
      <dgm:prSet/>
      <dgm:spPr/>
      <dgm:t>
        <a:bodyPr/>
        <a:lstStyle/>
        <a:p>
          <a:endParaRPr lang="en-GB"/>
        </a:p>
      </dgm:t>
    </dgm:pt>
    <dgm:pt modelId="{FEE18047-3539-854D-B77B-3CAE52373CE2}">
      <dgm:prSet/>
      <dgm:spPr/>
      <dgm:t>
        <a:bodyPr/>
        <a:lstStyle/>
        <a:p>
          <a:pPr>
            <a:buFont typeface="Arial" panose="020B0604020202020204" pitchFamily="34" charset="0"/>
            <a:buChar char="•"/>
          </a:pPr>
          <a:r>
            <a:rPr lang="en-GB" dirty="0"/>
            <a:t>Feedback loop to benchmarks</a:t>
          </a:r>
        </a:p>
      </dgm:t>
    </dgm:pt>
    <dgm:pt modelId="{3FBB1EA6-9204-1442-ACAF-0343C00A352D}" type="parTrans" cxnId="{3BAE225B-D790-0240-814D-4AF3175AB0DB}">
      <dgm:prSet/>
      <dgm:spPr/>
      <dgm:t>
        <a:bodyPr/>
        <a:lstStyle/>
        <a:p>
          <a:endParaRPr lang="en-GB"/>
        </a:p>
      </dgm:t>
    </dgm:pt>
    <dgm:pt modelId="{ED8D6B1F-80F7-F944-85FA-685630A09D77}" type="sibTrans" cxnId="{3BAE225B-D790-0240-814D-4AF3175AB0DB}">
      <dgm:prSet/>
      <dgm:spPr/>
      <dgm:t>
        <a:bodyPr/>
        <a:lstStyle/>
        <a:p>
          <a:endParaRPr lang="en-GB"/>
        </a:p>
      </dgm:t>
    </dgm:pt>
    <dgm:pt modelId="{E17540D5-F4B4-B94C-936E-6A96709C6997}">
      <dgm:prSet/>
      <dgm:spPr/>
      <dgm:t>
        <a:bodyPr/>
        <a:lstStyle/>
        <a:p>
          <a:pPr>
            <a:buFont typeface="Arial" panose="020B0604020202020204" pitchFamily="34" charset="0"/>
            <a:buChar char="•"/>
          </a:pPr>
          <a:r>
            <a:rPr lang="en-GB" dirty="0"/>
            <a:t>Continuous improvement</a:t>
          </a:r>
        </a:p>
      </dgm:t>
    </dgm:pt>
    <dgm:pt modelId="{AEAF059A-33AF-AD42-8CF5-F9D48B9A820F}" type="parTrans" cxnId="{52C0D739-B4D1-1B4F-A578-D152228181C9}">
      <dgm:prSet/>
      <dgm:spPr/>
      <dgm:t>
        <a:bodyPr/>
        <a:lstStyle/>
        <a:p>
          <a:endParaRPr lang="en-GB"/>
        </a:p>
      </dgm:t>
    </dgm:pt>
    <dgm:pt modelId="{C7459CE6-602A-6042-A933-0C4AA8A32B64}" type="sibTrans" cxnId="{52C0D739-B4D1-1B4F-A578-D152228181C9}">
      <dgm:prSet/>
      <dgm:spPr/>
      <dgm:t>
        <a:bodyPr/>
        <a:lstStyle/>
        <a:p>
          <a:endParaRPr lang="en-GB"/>
        </a:p>
      </dgm:t>
    </dgm:pt>
    <dgm:pt modelId="{A99CC387-1D61-244B-B4E8-363D3B604228}">
      <dgm:prSet/>
      <dgm:spPr/>
      <dgm:t>
        <a:bodyPr/>
        <a:lstStyle/>
        <a:p>
          <a:pPr>
            <a:buFont typeface="Arial" panose="020B0604020202020204" pitchFamily="34" charset="0"/>
            <a:buChar char="•"/>
          </a:pPr>
          <a:r>
            <a:rPr lang="en-GB" dirty="0"/>
            <a:t>Knowledge building</a:t>
          </a:r>
        </a:p>
      </dgm:t>
    </dgm:pt>
    <dgm:pt modelId="{64ECD56D-959F-EF49-843A-691F6861F869}" type="parTrans" cxnId="{584DDABA-6391-054C-A591-D27E3F4C1618}">
      <dgm:prSet/>
      <dgm:spPr/>
      <dgm:t>
        <a:bodyPr/>
        <a:lstStyle/>
        <a:p>
          <a:endParaRPr lang="en-GB"/>
        </a:p>
      </dgm:t>
    </dgm:pt>
    <dgm:pt modelId="{C561E4DD-D14D-A04A-B66B-6D694A410DB9}" type="sibTrans" cxnId="{584DDABA-6391-054C-A591-D27E3F4C1618}">
      <dgm:prSet/>
      <dgm:spPr/>
      <dgm:t>
        <a:bodyPr/>
        <a:lstStyle/>
        <a:p>
          <a:endParaRPr lang="en-GB"/>
        </a:p>
      </dgm:t>
    </dgm:pt>
    <dgm:pt modelId="{9C09664F-E8F1-3441-B96E-3AF08CCFB7DD}">
      <dgm:prSet/>
      <dgm:spPr/>
      <dgm:t>
        <a:bodyPr/>
        <a:lstStyle/>
        <a:p>
          <a:pPr>
            <a:buNone/>
          </a:pPr>
          <a:r>
            <a:rPr lang="en-GB" b="1" dirty="0"/>
            <a:t>Learning</a:t>
          </a:r>
          <a:endParaRPr lang="en-GB" dirty="0"/>
        </a:p>
      </dgm:t>
    </dgm:pt>
    <dgm:pt modelId="{B0AE72B4-4E5C-0B4E-B31F-673EF7CCCFDD}" type="parTrans" cxnId="{40EB3A68-4810-764D-871E-0F728E770FD0}">
      <dgm:prSet/>
      <dgm:spPr/>
      <dgm:t>
        <a:bodyPr/>
        <a:lstStyle/>
        <a:p>
          <a:endParaRPr lang="en-GB"/>
        </a:p>
      </dgm:t>
    </dgm:pt>
    <dgm:pt modelId="{5D2CA896-B28F-2B4B-B57C-7E6CAEC25A73}" type="sibTrans" cxnId="{40EB3A68-4810-764D-871E-0F728E770FD0}">
      <dgm:prSet/>
      <dgm:spPr/>
      <dgm:t>
        <a:bodyPr/>
        <a:lstStyle/>
        <a:p>
          <a:endParaRPr lang="en-GB"/>
        </a:p>
      </dgm:t>
    </dgm:pt>
    <dgm:pt modelId="{31ED3D2B-B438-0943-8808-182C37D0A0E5}">
      <dgm:prSet/>
      <dgm:spPr/>
      <dgm:t>
        <a:bodyPr/>
        <a:lstStyle/>
        <a:p>
          <a:pPr>
            <a:buNone/>
          </a:pPr>
          <a:r>
            <a:rPr lang="en-GB" b="1" dirty="0"/>
            <a:t>Delivery</a:t>
          </a:r>
          <a:endParaRPr lang="en-GB" dirty="0"/>
        </a:p>
      </dgm:t>
    </dgm:pt>
    <dgm:pt modelId="{FEEFB442-6EDD-B949-8645-250E8E2BD6FF}" type="parTrans" cxnId="{80B633B6-FADE-9740-BC1B-108418BB4426}">
      <dgm:prSet/>
      <dgm:spPr/>
      <dgm:t>
        <a:bodyPr/>
        <a:lstStyle/>
        <a:p>
          <a:endParaRPr lang="en-GB"/>
        </a:p>
      </dgm:t>
    </dgm:pt>
    <dgm:pt modelId="{BCABCCEB-D525-2840-8161-1E84DF48673C}" type="sibTrans" cxnId="{80B633B6-FADE-9740-BC1B-108418BB4426}">
      <dgm:prSet/>
      <dgm:spPr/>
      <dgm:t>
        <a:bodyPr/>
        <a:lstStyle/>
        <a:p>
          <a:endParaRPr lang="en-GB"/>
        </a:p>
      </dgm:t>
    </dgm:pt>
    <dgm:pt modelId="{AF850B56-8523-0A4C-B58C-8E5D238F7D7A}">
      <dgm:prSet/>
      <dgm:spPr/>
      <dgm:t>
        <a:bodyPr/>
        <a:lstStyle/>
        <a:p>
          <a:pPr>
            <a:buNone/>
          </a:pPr>
          <a:r>
            <a:rPr lang="en-GB" b="1" dirty="0"/>
            <a:t>AI Assistance</a:t>
          </a:r>
          <a:endParaRPr lang="en-GB" dirty="0"/>
        </a:p>
      </dgm:t>
    </dgm:pt>
    <dgm:pt modelId="{8562F93C-CC1E-4A42-B4A4-90162F54A1B6}" type="parTrans" cxnId="{BFA2E1A1-84AC-B747-9F56-921AE4DADC9A}">
      <dgm:prSet/>
      <dgm:spPr/>
      <dgm:t>
        <a:bodyPr/>
        <a:lstStyle/>
        <a:p>
          <a:endParaRPr lang="en-GB"/>
        </a:p>
      </dgm:t>
    </dgm:pt>
    <dgm:pt modelId="{24CEE910-5ADC-664F-9D2A-08AAB57B4E11}" type="sibTrans" cxnId="{BFA2E1A1-84AC-B747-9F56-921AE4DADC9A}">
      <dgm:prSet/>
      <dgm:spPr/>
      <dgm:t>
        <a:bodyPr/>
        <a:lstStyle/>
        <a:p>
          <a:endParaRPr lang="en-GB"/>
        </a:p>
      </dgm:t>
    </dgm:pt>
    <dgm:pt modelId="{5076C232-AFE8-5746-901A-ACCD5352B842}">
      <dgm:prSet/>
      <dgm:spPr/>
      <dgm:t>
        <a:bodyPr/>
        <a:lstStyle/>
        <a:p>
          <a:pPr>
            <a:buNone/>
          </a:pPr>
          <a:r>
            <a:rPr lang="en-GB" b="1" dirty="0"/>
            <a:t>Intelligence</a:t>
          </a:r>
          <a:endParaRPr lang="en-GB" dirty="0"/>
        </a:p>
      </dgm:t>
    </dgm:pt>
    <dgm:pt modelId="{32D29809-D9DF-A74C-AFEB-C54689F88258}" type="parTrans" cxnId="{FAFE7F27-30D2-AF49-A616-2DC1D580E002}">
      <dgm:prSet/>
      <dgm:spPr/>
      <dgm:t>
        <a:bodyPr/>
        <a:lstStyle/>
        <a:p>
          <a:endParaRPr lang="en-GB"/>
        </a:p>
      </dgm:t>
    </dgm:pt>
    <dgm:pt modelId="{7919ACAE-8112-E24E-93A1-38AD9CB83984}" type="sibTrans" cxnId="{FAFE7F27-30D2-AF49-A616-2DC1D580E002}">
      <dgm:prSet/>
      <dgm:spPr/>
      <dgm:t>
        <a:bodyPr/>
        <a:lstStyle/>
        <a:p>
          <a:endParaRPr lang="en-GB"/>
        </a:p>
      </dgm:t>
    </dgm:pt>
    <dgm:pt modelId="{3452A2B7-5117-F847-B970-3A79C65D1108}">
      <dgm:prSet/>
      <dgm:spPr/>
      <dgm:t>
        <a:bodyPr/>
        <a:lstStyle/>
        <a:p>
          <a:r>
            <a:rPr lang="en-GB" b="1" dirty="0"/>
            <a:t>Data Collection</a:t>
          </a:r>
          <a:endParaRPr lang="en-US" dirty="0"/>
        </a:p>
      </dgm:t>
    </dgm:pt>
    <dgm:pt modelId="{1E0BC0A5-B617-0348-BD9E-07642B106B2A}" type="parTrans" cxnId="{E0E02645-078A-D946-A2A6-593C053C2768}">
      <dgm:prSet/>
      <dgm:spPr/>
      <dgm:t>
        <a:bodyPr/>
        <a:lstStyle/>
        <a:p>
          <a:endParaRPr lang="en-GB"/>
        </a:p>
      </dgm:t>
    </dgm:pt>
    <dgm:pt modelId="{7D863DFA-C358-B84B-9198-FDFF5CC4FBD4}" type="sibTrans" cxnId="{E0E02645-078A-D946-A2A6-593C053C2768}">
      <dgm:prSet/>
      <dgm:spPr/>
      <dgm:t>
        <a:bodyPr/>
        <a:lstStyle/>
        <a:p>
          <a:endParaRPr lang="en-GB"/>
        </a:p>
      </dgm:t>
    </dgm:pt>
    <dgm:pt modelId="{084B281C-E5D3-4F41-8F39-84676872C33F}" type="pres">
      <dgm:prSet presAssocID="{962EAEB7-BC13-47CE-9A97-BBC24E04F5A5}" presName="Name0" presStyleCnt="0">
        <dgm:presLayoutVars>
          <dgm:dir/>
          <dgm:animLvl val="lvl"/>
          <dgm:resizeHandles val="exact"/>
        </dgm:presLayoutVars>
      </dgm:prSet>
      <dgm:spPr/>
    </dgm:pt>
    <dgm:pt modelId="{1D6C4A5A-6CC1-8644-B55B-FDEBC7AFC647}" type="pres">
      <dgm:prSet presAssocID="{03EFAA0E-FF0A-434C-9E10-F4D837FEB2CE}" presName="compositeNode" presStyleCnt="0">
        <dgm:presLayoutVars>
          <dgm:bulletEnabled val="1"/>
        </dgm:presLayoutVars>
      </dgm:prSet>
      <dgm:spPr/>
    </dgm:pt>
    <dgm:pt modelId="{0C456769-B610-7046-A967-13324BC3A51C}" type="pres">
      <dgm:prSet presAssocID="{03EFAA0E-FF0A-434C-9E10-F4D837FEB2CE}" presName="bgRect" presStyleLbl="node1" presStyleIdx="0" presStyleCnt="5"/>
      <dgm:spPr/>
    </dgm:pt>
    <dgm:pt modelId="{D6EF828B-250E-F44D-92E6-E7B268FCEB6B}" type="pres">
      <dgm:prSet presAssocID="{03EFAA0E-FF0A-434C-9E10-F4D837FEB2CE}" presName="parentNode" presStyleLbl="node1" presStyleIdx="0" presStyleCnt="5">
        <dgm:presLayoutVars>
          <dgm:chMax val="0"/>
          <dgm:bulletEnabled val="1"/>
        </dgm:presLayoutVars>
      </dgm:prSet>
      <dgm:spPr/>
    </dgm:pt>
    <dgm:pt modelId="{F433E806-C6C4-194B-8285-81B76D211253}" type="pres">
      <dgm:prSet presAssocID="{03EFAA0E-FF0A-434C-9E10-F4D837FEB2CE}" presName="childNode" presStyleLbl="node1" presStyleIdx="0" presStyleCnt="5">
        <dgm:presLayoutVars>
          <dgm:bulletEnabled val="1"/>
        </dgm:presLayoutVars>
      </dgm:prSet>
      <dgm:spPr/>
    </dgm:pt>
    <dgm:pt modelId="{D1927D70-6F4E-A744-83E6-16948F7C36AB}" type="pres">
      <dgm:prSet presAssocID="{59C36435-161B-44BD-B3F8-5530F70734F2}" presName="hSp" presStyleCnt="0"/>
      <dgm:spPr/>
    </dgm:pt>
    <dgm:pt modelId="{A0E790FB-46DA-4E4A-B0DD-AFB098A3FA18}" type="pres">
      <dgm:prSet presAssocID="{59C36435-161B-44BD-B3F8-5530F70734F2}" presName="vProcSp" presStyleCnt="0"/>
      <dgm:spPr/>
    </dgm:pt>
    <dgm:pt modelId="{E895B4F1-EE2C-534C-BDB1-6740DC2C5398}" type="pres">
      <dgm:prSet presAssocID="{59C36435-161B-44BD-B3F8-5530F70734F2}" presName="vSp1" presStyleCnt="0"/>
      <dgm:spPr/>
    </dgm:pt>
    <dgm:pt modelId="{145F0E69-F9A2-C04E-B4CB-53156105C12E}" type="pres">
      <dgm:prSet presAssocID="{59C36435-161B-44BD-B3F8-5530F70734F2}" presName="simulatedConn" presStyleLbl="solidFgAcc1" presStyleIdx="0" presStyleCnt="4"/>
      <dgm:spPr/>
    </dgm:pt>
    <dgm:pt modelId="{9F69CB32-97C4-6941-A7BA-B47B0AE0DD96}" type="pres">
      <dgm:prSet presAssocID="{59C36435-161B-44BD-B3F8-5530F70734F2}" presName="vSp2" presStyleCnt="0"/>
      <dgm:spPr/>
    </dgm:pt>
    <dgm:pt modelId="{8727A6E1-FC86-FB49-B57A-2D36D2173A9C}" type="pres">
      <dgm:prSet presAssocID="{59C36435-161B-44BD-B3F8-5530F70734F2}" presName="sibTrans" presStyleCnt="0"/>
      <dgm:spPr/>
    </dgm:pt>
    <dgm:pt modelId="{34977869-5E2F-8F48-99E7-5C66B366FE8A}" type="pres">
      <dgm:prSet presAssocID="{7EF4A964-F59E-D245-9047-114295936B1F}" presName="compositeNode" presStyleCnt="0">
        <dgm:presLayoutVars>
          <dgm:bulletEnabled val="1"/>
        </dgm:presLayoutVars>
      </dgm:prSet>
      <dgm:spPr/>
    </dgm:pt>
    <dgm:pt modelId="{C7C483AC-6781-D74D-9495-9778A912C4E7}" type="pres">
      <dgm:prSet presAssocID="{7EF4A964-F59E-D245-9047-114295936B1F}" presName="bgRect" presStyleLbl="node1" presStyleIdx="1" presStyleCnt="5"/>
      <dgm:spPr/>
    </dgm:pt>
    <dgm:pt modelId="{0BAB48CC-C646-A949-A5C9-7662DC1BA843}" type="pres">
      <dgm:prSet presAssocID="{7EF4A964-F59E-D245-9047-114295936B1F}" presName="parentNode" presStyleLbl="node1" presStyleIdx="1" presStyleCnt="5">
        <dgm:presLayoutVars>
          <dgm:chMax val="0"/>
          <dgm:bulletEnabled val="1"/>
        </dgm:presLayoutVars>
      </dgm:prSet>
      <dgm:spPr/>
    </dgm:pt>
    <dgm:pt modelId="{D53F4497-7F35-6C46-99C1-E51BFCA55631}" type="pres">
      <dgm:prSet presAssocID="{7EF4A964-F59E-D245-9047-114295936B1F}" presName="childNode" presStyleLbl="node1" presStyleIdx="1" presStyleCnt="5">
        <dgm:presLayoutVars>
          <dgm:bulletEnabled val="1"/>
        </dgm:presLayoutVars>
      </dgm:prSet>
      <dgm:spPr/>
    </dgm:pt>
    <dgm:pt modelId="{255E44FE-87D0-0C43-86A3-327AA9FB6C96}" type="pres">
      <dgm:prSet presAssocID="{3FE3C976-BB25-F545-99CA-09B840FAFB8C}" presName="hSp" presStyleCnt="0"/>
      <dgm:spPr/>
    </dgm:pt>
    <dgm:pt modelId="{CA499CFB-7CEC-D449-8417-2C13D779CAF8}" type="pres">
      <dgm:prSet presAssocID="{3FE3C976-BB25-F545-99CA-09B840FAFB8C}" presName="vProcSp" presStyleCnt="0"/>
      <dgm:spPr/>
    </dgm:pt>
    <dgm:pt modelId="{3B48AF0B-F8CC-DF43-8C91-479C204ABC4D}" type="pres">
      <dgm:prSet presAssocID="{3FE3C976-BB25-F545-99CA-09B840FAFB8C}" presName="vSp1" presStyleCnt="0"/>
      <dgm:spPr/>
    </dgm:pt>
    <dgm:pt modelId="{C4339DD6-5EFD-7843-A5CD-9EF62947F8C3}" type="pres">
      <dgm:prSet presAssocID="{3FE3C976-BB25-F545-99CA-09B840FAFB8C}" presName="simulatedConn" presStyleLbl="solidFgAcc1" presStyleIdx="1" presStyleCnt="4"/>
      <dgm:spPr/>
    </dgm:pt>
    <dgm:pt modelId="{68F6C8FB-BB53-F34A-BBEF-E868C3D142AC}" type="pres">
      <dgm:prSet presAssocID="{3FE3C976-BB25-F545-99CA-09B840FAFB8C}" presName="vSp2" presStyleCnt="0"/>
      <dgm:spPr/>
    </dgm:pt>
    <dgm:pt modelId="{1C60486B-9F3E-2444-848C-3BFBAF1E6C54}" type="pres">
      <dgm:prSet presAssocID="{3FE3C976-BB25-F545-99CA-09B840FAFB8C}" presName="sibTrans" presStyleCnt="0"/>
      <dgm:spPr/>
    </dgm:pt>
    <dgm:pt modelId="{E2F583CD-8D3A-244D-80A9-8C43866D07B4}" type="pres">
      <dgm:prSet presAssocID="{BBA2B931-3EAC-6D45-9524-B17DC2163625}" presName="compositeNode" presStyleCnt="0">
        <dgm:presLayoutVars>
          <dgm:bulletEnabled val="1"/>
        </dgm:presLayoutVars>
      </dgm:prSet>
      <dgm:spPr/>
    </dgm:pt>
    <dgm:pt modelId="{3C7FFE30-4FAF-3141-93E9-B264C7EDD554}" type="pres">
      <dgm:prSet presAssocID="{BBA2B931-3EAC-6D45-9524-B17DC2163625}" presName="bgRect" presStyleLbl="node1" presStyleIdx="2" presStyleCnt="5"/>
      <dgm:spPr/>
    </dgm:pt>
    <dgm:pt modelId="{14F7982A-7334-7249-9B8D-94D7D8367B56}" type="pres">
      <dgm:prSet presAssocID="{BBA2B931-3EAC-6D45-9524-B17DC2163625}" presName="parentNode" presStyleLbl="node1" presStyleIdx="2" presStyleCnt="5">
        <dgm:presLayoutVars>
          <dgm:chMax val="0"/>
          <dgm:bulletEnabled val="1"/>
        </dgm:presLayoutVars>
      </dgm:prSet>
      <dgm:spPr/>
    </dgm:pt>
    <dgm:pt modelId="{3BCF8AAF-32B2-8045-A66A-EB1FCBD65D62}" type="pres">
      <dgm:prSet presAssocID="{BBA2B931-3EAC-6D45-9524-B17DC2163625}" presName="childNode" presStyleLbl="node1" presStyleIdx="2" presStyleCnt="5">
        <dgm:presLayoutVars>
          <dgm:bulletEnabled val="1"/>
        </dgm:presLayoutVars>
      </dgm:prSet>
      <dgm:spPr/>
    </dgm:pt>
    <dgm:pt modelId="{1426E290-C801-604A-AB67-3BDE869C3BB5}" type="pres">
      <dgm:prSet presAssocID="{80D9018E-404B-9047-A726-8A2C797CAE80}" presName="hSp" presStyleCnt="0"/>
      <dgm:spPr/>
    </dgm:pt>
    <dgm:pt modelId="{B445882B-8704-1F43-9378-BA0E1DCFA706}" type="pres">
      <dgm:prSet presAssocID="{80D9018E-404B-9047-A726-8A2C797CAE80}" presName="vProcSp" presStyleCnt="0"/>
      <dgm:spPr/>
    </dgm:pt>
    <dgm:pt modelId="{5981083B-031A-3446-90A8-92297AE09A2A}" type="pres">
      <dgm:prSet presAssocID="{80D9018E-404B-9047-A726-8A2C797CAE80}" presName="vSp1" presStyleCnt="0"/>
      <dgm:spPr/>
    </dgm:pt>
    <dgm:pt modelId="{B275D492-EE14-F645-A008-471B49F0E523}" type="pres">
      <dgm:prSet presAssocID="{80D9018E-404B-9047-A726-8A2C797CAE80}" presName="simulatedConn" presStyleLbl="solidFgAcc1" presStyleIdx="2" presStyleCnt="4"/>
      <dgm:spPr/>
    </dgm:pt>
    <dgm:pt modelId="{29EA5D42-D1CB-6041-912B-AF38A81AE3EE}" type="pres">
      <dgm:prSet presAssocID="{80D9018E-404B-9047-A726-8A2C797CAE80}" presName="vSp2" presStyleCnt="0"/>
      <dgm:spPr/>
    </dgm:pt>
    <dgm:pt modelId="{A8BBE250-6A2C-2B46-A0D3-84ECD66014C8}" type="pres">
      <dgm:prSet presAssocID="{80D9018E-404B-9047-A726-8A2C797CAE80}" presName="sibTrans" presStyleCnt="0"/>
      <dgm:spPr/>
    </dgm:pt>
    <dgm:pt modelId="{51A19C57-AC40-6C49-8D35-C47D3E3C127D}" type="pres">
      <dgm:prSet presAssocID="{944F37AD-75A0-DE41-B5FE-5D523896B703}" presName="compositeNode" presStyleCnt="0">
        <dgm:presLayoutVars>
          <dgm:bulletEnabled val="1"/>
        </dgm:presLayoutVars>
      </dgm:prSet>
      <dgm:spPr/>
    </dgm:pt>
    <dgm:pt modelId="{498C5BA3-3B23-AD4C-8AEF-E1CD6E5D64D2}" type="pres">
      <dgm:prSet presAssocID="{944F37AD-75A0-DE41-B5FE-5D523896B703}" presName="bgRect" presStyleLbl="node1" presStyleIdx="3" presStyleCnt="5"/>
      <dgm:spPr/>
    </dgm:pt>
    <dgm:pt modelId="{6F710730-9460-7E46-8C92-84B42F8D21A1}" type="pres">
      <dgm:prSet presAssocID="{944F37AD-75A0-DE41-B5FE-5D523896B703}" presName="parentNode" presStyleLbl="node1" presStyleIdx="3" presStyleCnt="5">
        <dgm:presLayoutVars>
          <dgm:chMax val="0"/>
          <dgm:bulletEnabled val="1"/>
        </dgm:presLayoutVars>
      </dgm:prSet>
      <dgm:spPr/>
    </dgm:pt>
    <dgm:pt modelId="{143D2706-CE0B-3F41-A887-64737CDBC582}" type="pres">
      <dgm:prSet presAssocID="{944F37AD-75A0-DE41-B5FE-5D523896B703}" presName="childNode" presStyleLbl="node1" presStyleIdx="3" presStyleCnt="5">
        <dgm:presLayoutVars>
          <dgm:bulletEnabled val="1"/>
        </dgm:presLayoutVars>
      </dgm:prSet>
      <dgm:spPr/>
    </dgm:pt>
    <dgm:pt modelId="{A6FA6E51-0903-A04A-AF5D-8F044D8BF3C6}" type="pres">
      <dgm:prSet presAssocID="{D08E90A5-1521-9F49-831B-9A4CDB9947F3}" presName="hSp" presStyleCnt="0"/>
      <dgm:spPr/>
    </dgm:pt>
    <dgm:pt modelId="{08F376B2-148E-8D47-B23B-2F2B59907D07}" type="pres">
      <dgm:prSet presAssocID="{D08E90A5-1521-9F49-831B-9A4CDB9947F3}" presName="vProcSp" presStyleCnt="0"/>
      <dgm:spPr/>
    </dgm:pt>
    <dgm:pt modelId="{A9674050-57ED-BF40-8BE2-2805027FD252}" type="pres">
      <dgm:prSet presAssocID="{D08E90A5-1521-9F49-831B-9A4CDB9947F3}" presName="vSp1" presStyleCnt="0"/>
      <dgm:spPr/>
    </dgm:pt>
    <dgm:pt modelId="{779BA88A-9069-184A-9593-4BF924B27352}" type="pres">
      <dgm:prSet presAssocID="{D08E90A5-1521-9F49-831B-9A4CDB9947F3}" presName="simulatedConn" presStyleLbl="solidFgAcc1" presStyleIdx="3" presStyleCnt="4"/>
      <dgm:spPr/>
    </dgm:pt>
    <dgm:pt modelId="{C07D1059-23AE-4349-AD3A-0ACB746A8E99}" type="pres">
      <dgm:prSet presAssocID="{D08E90A5-1521-9F49-831B-9A4CDB9947F3}" presName="vSp2" presStyleCnt="0"/>
      <dgm:spPr/>
    </dgm:pt>
    <dgm:pt modelId="{EFCD1A7B-9517-7645-955F-90EA875CC8FE}" type="pres">
      <dgm:prSet presAssocID="{D08E90A5-1521-9F49-831B-9A4CDB9947F3}" presName="sibTrans" presStyleCnt="0"/>
      <dgm:spPr/>
    </dgm:pt>
    <dgm:pt modelId="{0985526C-3302-A84A-8A3B-A33F3B9975BC}" type="pres">
      <dgm:prSet presAssocID="{1F696B56-D358-0646-BD28-2EFBE05DB6EF}" presName="compositeNode" presStyleCnt="0">
        <dgm:presLayoutVars>
          <dgm:bulletEnabled val="1"/>
        </dgm:presLayoutVars>
      </dgm:prSet>
      <dgm:spPr/>
    </dgm:pt>
    <dgm:pt modelId="{DBDB1A5E-3630-E047-853B-9FA851C28D25}" type="pres">
      <dgm:prSet presAssocID="{1F696B56-D358-0646-BD28-2EFBE05DB6EF}" presName="bgRect" presStyleLbl="node1" presStyleIdx="4" presStyleCnt="5"/>
      <dgm:spPr/>
    </dgm:pt>
    <dgm:pt modelId="{1345929E-5C1C-6D40-BD10-285897D78C57}" type="pres">
      <dgm:prSet presAssocID="{1F696B56-D358-0646-BD28-2EFBE05DB6EF}" presName="parentNode" presStyleLbl="node1" presStyleIdx="4" presStyleCnt="5">
        <dgm:presLayoutVars>
          <dgm:chMax val="0"/>
          <dgm:bulletEnabled val="1"/>
        </dgm:presLayoutVars>
      </dgm:prSet>
      <dgm:spPr/>
    </dgm:pt>
    <dgm:pt modelId="{5BADDCD7-4727-2C47-A78A-F27B4A15295A}" type="pres">
      <dgm:prSet presAssocID="{1F696B56-D358-0646-BD28-2EFBE05DB6EF}" presName="childNode" presStyleLbl="node1" presStyleIdx="4" presStyleCnt="5">
        <dgm:presLayoutVars>
          <dgm:bulletEnabled val="1"/>
        </dgm:presLayoutVars>
      </dgm:prSet>
      <dgm:spPr/>
    </dgm:pt>
  </dgm:ptLst>
  <dgm:cxnLst>
    <dgm:cxn modelId="{555E7C04-4500-DA42-BF54-C3DD77A153C6}" type="presOf" srcId="{1F696B56-D358-0646-BD28-2EFBE05DB6EF}" destId="{1345929E-5C1C-6D40-BD10-285897D78C57}" srcOrd="1" destOrd="0" presId="urn:microsoft.com/office/officeart/2005/8/layout/hProcess7"/>
    <dgm:cxn modelId="{43473307-2BE0-7D42-886E-012944054135}" type="presOf" srcId="{7495CBE5-BE48-5F43-94D0-266D4EE32289}" destId="{F433E806-C6C4-194B-8285-81B76D211253}" srcOrd="0" destOrd="1" presId="urn:microsoft.com/office/officeart/2005/8/layout/hProcess7"/>
    <dgm:cxn modelId="{EC5E190B-0EE6-954B-B65D-B983945E4605}" srcId="{AF850B56-8523-0A4C-B58C-8E5D238F7D7A}" destId="{9D2AEEA4-E0BA-8844-99A8-E218134670A2}" srcOrd="2" destOrd="0" parTransId="{A92DD03F-B9B1-6445-B4B6-67D0C877FA32}" sibTransId="{9F6190C6-ABF1-224A-BD4D-9874EED536C6}"/>
    <dgm:cxn modelId="{6F0C880E-8494-0F40-8068-4A1786580D19}" srcId="{962EAEB7-BC13-47CE-9A97-BBC24E04F5A5}" destId="{7EF4A964-F59E-D245-9047-114295936B1F}" srcOrd="1" destOrd="0" parTransId="{913FDAFF-C6C0-1846-8316-45A3EFF9FB50}" sibTransId="{3FE3C976-BB25-F545-99CA-09B840FAFB8C}"/>
    <dgm:cxn modelId="{46C2E111-5A38-9C4B-8305-36D9B473D31B}" srcId="{3452A2B7-5117-F847-B970-3A79C65D1108}" destId="{18951A9B-024C-8746-BAA8-8301B0C57A31}" srcOrd="1" destOrd="0" parTransId="{1E83CE12-FAEA-4E4F-BE4F-82961BDFC134}" sibTransId="{8C510E55-34AB-AB42-A4C3-5EE3EAB6067E}"/>
    <dgm:cxn modelId="{E2C5D213-013E-C641-9E26-1B127A10A49F}" type="presOf" srcId="{03EFAA0E-FF0A-434C-9E10-F4D837FEB2CE}" destId="{D6EF828B-250E-F44D-92E6-E7B268FCEB6B}" srcOrd="1" destOrd="0" presId="urn:microsoft.com/office/officeart/2005/8/layout/hProcess7"/>
    <dgm:cxn modelId="{195F8114-134B-2442-BB89-619301AB2EA7}" srcId="{31ED3D2B-B438-0943-8808-182C37D0A0E5}" destId="{CC05FC9C-D3FF-C440-95E8-B2574692D36C}" srcOrd="0" destOrd="0" parTransId="{E67895AC-DDB1-224F-BB43-57974896CEF9}" sibTransId="{1866D2AF-7E2D-FC49-B52C-A42BCBB97018}"/>
    <dgm:cxn modelId="{93B66518-6B64-AF43-A911-D4F45CE8D542}" type="presOf" srcId="{FEE18047-3539-854D-B77B-3CAE52373CE2}" destId="{5BADDCD7-4727-2C47-A78A-F27B4A15295A}" srcOrd="0" destOrd="1" presId="urn:microsoft.com/office/officeart/2005/8/layout/hProcess7"/>
    <dgm:cxn modelId="{92496A1E-95C2-1648-A7E4-B14C1DEEB9CE}" type="presOf" srcId="{9D2AEEA4-E0BA-8844-99A8-E218134670A2}" destId="{3BCF8AAF-32B2-8045-A66A-EB1FCBD65D62}" srcOrd="0" destOrd="3" presId="urn:microsoft.com/office/officeart/2005/8/layout/hProcess7"/>
    <dgm:cxn modelId="{737BD121-51EB-A348-84C1-218FC9E08E74}" srcId="{31ED3D2B-B438-0943-8808-182C37D0A0E5}" destId="{491573D2-BC59-794D-BAF7-B7B15D7C403A}" srcOrd="2" destOrd="0" parTransId="{D3D2C274-EA67-6646-A045-B704D1705DE6}" sibTransId="{E4D5B2BC-0372-EB48-ACF8-EE1A5DAE15B2}"/>
    <dgm:cxn modelId="{83544623-39C8-0B4B-93FC-4490EBEFCA6B}" type="presOf" srcId="{3452A2B7-5117-F847-B970-3A79C65D1108}" destId="{F433E806-C6C4-194B-8285-81B76D211253}" srcOrd="0" destOrd="0" presId="urn:microsoft.com/office/officeart/2005/8/layout/hProcess7"/>
    <dgm:cxn modelId="{6AE0E226-879F-E543-AD6E-D33B4A3A224D}" type="presOf" srcId="{D6D90CDC-0E13-DD42-8838-02B49233CF5E}" destId="{D53F4497-7F35-6C46-99C1-E51BFCA55631}" srcOrd="0" destOrd="1" presId="urn:microsoft.com/office/officeart/2005/8/layout/hProcess7"/>
    <dgm:cxn modelId="{FAFE7F27-30D2-AF49-A616-2DC1D580E002}" srcId="{7EF4A964-F59E-D245-9047-114295936B1F}" destId="{5076C232-AFE8-5746-901A-ACCD5352B842}" srcOrd="0" destOrd="0" parTransId="{32D29809-D9DF-A74C-AFEB-C54689F88258}" sibTransId="{7919ACAE-8112-E24E-93A1-38AD9CB83984}"/>
    <dgm:cxn modelId="{D4BD792F-F617-2544-A789-675D17312807}" srcId="{AF850B56-8523-0A4C-B58C-8E5D238F7D7A}" destId="{005108F9-CF93-EA4D-913B-BD54CB3763E4}" srcOrd="0" destOrd="0" parTransId="{1AE26382-FCD0-D44F-907E-A3D1C4D1FB0F}" sibTransId="{126BC31A-750D-7A45-BC84-8264E4C93D04}"/>
    <dgm:cxn modelId="{07D53238-EA90-D44E-A7F9-0B0FD81B9D68}" srcId="{5076C232-AFE8-5746-901A-ACCD5352B842}" destId="{459EEE32-20E9-4042-B1E2-754267141768}" srcOrd="2" destOrd="0" parTransId="{E68E367B-9ED3-134B-A4D4-73159497640B}" sibTransId="{26A7B382-02E7-1B4D-BC7D-D7C803A76714}"/>
    <dgm:cxn modelId="{9113B038-76C4-C24F-BBCE-C286C1E81FF6}" srcId="{3452A2B7-5117-F847-B970-3A79C65D1108}" destId="{F1F586B0-9A7A-544D-891B-E74C00FA0E46}" srcOrd="2" destOrd="0" parTransId="{8E6264D3-5EDE-E547-B836-D1C296264558}" sibTransId="{0526FDFA-D028-6442-91C6-E3F1ADF40F1C}"/>
    <dgm:cxn modelId="{52C0D739-B4D1-1B4F-A578-D152228181C9}" srcId="{9C09664F-E8F1-3441-B96E-3AF08CCFB7DD}" destId="{E17540D5-F4B4-B94C-936E-6A96709C6997}" srcOrd="1" destOrd="0" parTransId="{AEAF059A-33AF-AD42-8CF5-F9D48B9A820F}" sibTransId="{C7459CE6-602A-6042-A933-0C4AA8A32B64}"/>
    <dgm:cxn modelId="{FBB2E83A-4B8D-9142-B770-E2F9F2A5E9A1}" type="presOf" srcId="{BBA2B931-3EAC-6D45-9524-B17DC2163625}" destId="{14F7982A-7334-7249-9B8D-94D7D8367B56}" srcOrd="1" destOrd="0" presId="urn:microsoft.com/office/officeart/2005/8/layout/hProcess7"/>
    <dgm:cxn modelId="{AC04B243-C9C6-9E4E-8DC4-60DE503798EF}" type="presOf" srcId="{F1F586B0-9A7A-544D-891B-E74C00FA0E46}" destId="{F433E806-C6C4-194B-8285-81B76D211253}" srcOrd="0" destOrd="3" presId="urn:microsoft.com/office/officeart/2005/8/layout/hProcess7"/>
    <dgm:cxn modelId="{E0E02645-078A-D946-A2A6-593C053C2768}" srcId="{03EFAA0E-FF0A-434C-9E10-F4D837FEB2CE}" destId="{3452A2B7-5117-F847-B970-3A79C65D1108}" srcOrd="0" destOrd="0" parTransId="{1E0BC0A5-B617-0348-BD9E-07642B106B2A}" sibTransId="{7D863DFA-C358-B84B-9198-FDFF5CC4FBD4}"/>
    <dgm:cxn modelId="{A2866E46-7756-4730-B67C-10FEC0F2B0D7}" srcId="{962EAEB7-BC13-47CE-9A97-BBC24E04F5A5}" destId="{03EFAA0E-FF0A-434C-9E10-F4D837FEB2CE}" srcOrd="0" destOrd="0" parTransId="{A2DB151C-69F2-4A93-81CF-9700B0C67C5E}" sibTransId="{59C36435-161B-44BD-B3F8-5530F70734F2}"/>
    <dgm:cxn modelId="{DB41B747-50B2-0E48-ABC7-D9AF4F937563}" srcId="{962EAEB7-BC13-47CE-9A97-BBC24E04F5A5}" destId="{944F37AD-75A0-DE41-B5FE-5D523896B703}" srcOrd="3" destOrd="0" parTransId="{4255EF98-4D74-5245-8EB7-4E5B7F039B12}" sibTransId="{D08E90A5-1521-9F49-831B-9A4CDB9947F3}"/>
    <dgm:cxn modelId="{BCEAA452-ABD2-4640-9C62-1DF833B4208A}" type="presOf" srcId="{BBA2B931-3EAC-6D45-9524-B17DC2163625}" destId="{3C7FFE30-4FAF-3141-93E9-B264C7EDD554}" srcOrd="0" destOrd="0" presId="urn:microsoft.com/office/officeart/2005/8/layout/hProcess7"/>
    <dgm:cxn modelId="{F9F6DA52-9E26-A14E-B694-958AD33293D4}" srcId="{31ED3D2B-B438-0943-8808-182C37D0A0E5}" destId="{32E574C5-3D1D-4A48-8C60-B927161EC0E3}" srcOrd="1" destOrd="0" parTransId="{0A5586C3-830C-9745-B921-686A7F596F16}" sibTransId="{9D19F28B-E1A8-4145-A2B3-11CEADC5228D}"/>
    <dgm:cxn modelId="{3BAE225B-D790-0240-814D-4AF3175AB0DB}" srcId="{9C09664F-E8F1-3441-B96E-3AF08CCFB7DD}" destId="{FEE18047-3539-854D-B77B-3CAE52373CE2}" srcOrd="0" destOrd="0" parTransId="{3FBB1EA6-9204-1442-ACAF-0343C00A352D}" sibTransId="{ED8D6B1F-80F7-F944-85FA-685630A09D77}"/>
    <dgm:cxn modelId="{07757F5C-87D5-F74C-9B86-8128D6E9CC6B}" type="presOf" srcId="{962EAEB7-BC13-47CE-9A97-BBC24E04F5A5}" destId="{084B281C-E5D3-4F41-8F39-84676872C33F}" srcOrd="0" destOrd="0" presId="urn:microsoft.com/office/officeart/2005/8/layout/hProcess7"/>
    <dgm:cxn modelId="{40EB3A68-4810-764D-871E-0F728E770FD0}" srcId="{1F696B56-D358-0646-BD28-2EFBE05DB6EF}" destId="{9C09664F-E8F1-3441-B96E-3AF08CCFB7DD}" srcOrd="0" destOrd="0" parTransId="{B0AE72B4-4E5C-0B4E-B31F-673EF7CCCFDD}" sibTransId="{5D2CA896-B28F-2B4B-B57C-7E6CAEC25A73}"/>
    <dgm:cxn modelId="{A3369B6C-0AEC-5E4E-A86A-4DC4BE137449}" type="presOf" srcId="{7EF4A964-F59E-D245-9047-114295936B1F}" destId="{C7C483AC-6781-D74D-9495-9778A912C4E7}" srcOrd="0" destOrd="0" presId="urn:microsoft.com/office/officeart/2005/8/layout/hProcess7"/>
    <dgm:cxn modelId="{72F9D86E-E3FE-7F4B-9A7F-0AFBD5A421D9}" type="presOf" srcId="{9C09664F-E8F1-3441-B96E-3AF08CCFB7DD}" destId="{5BADDCD7-4727-2C47-A78A-F27B4A15295A}" srcOrd="0" destOrd="0" presId="urn:microsoft.com/office/officeart/2005/8/layout/hProcess7"/>
    <dgm:cxn modelId="{C2680E73-956C-C445-9707-50CDC69A7C41}" type="presOf" srcId="{7EF4A964-F59E-D245-9047-114295936B1F}" destId="{0BAB48CC-C646-A949-A5C9-7662DC1BA843}" srcOrd="1" destOrd="0" presId="urn:microsoft.com/office/officeart/2005/8/layout/hProcess7"/>
    <dgm:cxn modelId="{DB765E73-2EA1-7441-BF47-E66A52C8871F}" type="presOf" srcId="{005108F9-CF93-EA4D-913B-BD54CB3763E4}" destId="{3BCF8AAF-32B2-8045-A66A-EB1FCBD65D62}" srcOrd="0" destOrd="1" presId="urn:microsoft.com/office/officeart/2005/8/layout/hProcess7"/>
    <dgm:cxn modelId="{D6C3D777-5146-EC41-86CD-D4AB3B5D8857}" type="presOf" srcId="{756DA541-2652-9846-A62A-15287B155C03}" destId="{D53F4497-7F35-6C46-99C1-E51BFCA55631}" srcOrd="0" destOrd="2" presId="urn:microsoft.com/office/officeart/2005/8/layout/hProcess7"/>
    <dgm:cxn modelId="{153C3D82-B714-5144-8364-FCFC37C038AF}" type="presOf" srcId="{459EEE32-20E9-4042-B1E2-754267141768}" destId="{D53F4497-7F35-6C46-99C1-E51BFCA55631}" srcOrd="0" destOrd="3" presId="urn:microsoft.com/office/officeart/2005/8/layout/hProcess7"/>
    <dgm:cxn modelId="{21B71685-DCF6-2B4F-86F8-D6A1591BB816}" type="presOf" srcId="{CC05FC9C-D3FF-C440-95E8-B2574692D36C}" destId="{143D2706-CE0B-3F41-A887-64737CDBC582}" srcOrd="0" destOrd="1" presId="urn:microsoft.com/office/officeart/2005/8/layout/hProcess7"/>
    <dgm:cxn modelId="{BDD66B89-73EE-8747-ADBE-E5BCC466BF1A}" srcId="{AF850B56-8523-0A4C-B58C-8E5D238F7D7A}" destId="{B24DCFBB-522C-3C45-A2F8-9DB73B7F3811}" srcOrd="1" destOrd="0" parTransId="{C4964D74-3328-774D-841B-8D78C2275E18}" sibTransId="{5053719A-A13D-A541-8492-6519A04337D0}"/>
    <dgm:cxn modelId="{D414498A-A234-F441-AD8B-CFC96094234E}" type="presOf" srcId="{B24DCFBB-522C-3C45-A2F8-9DB73B7F3811}" destId="{3BCF8AAF-32B2-8045-A66A-EB1FCBD65D62}" srcOrd="0" destOrd="2" presId="urn:microsoft.com/office/officeart/2005/8/layout/hProcess7"/>
    <dgm:cxn modelId="{ADCA8F8A-2E41-8C49-93D5-5A7E1D6C1804}" type="presOf" srcId="{31ED3D2B-B438-0943-8808-182C37D0A0E5}" destId="{143D2706-CE0B-3F41-A887-64737CDBC582}" srcOrd="0" destOrd="0" presId="urn:microsoft.com/office/officeart/2005/8/layout/hProcess7"/>
    <dgm:cxn modelId="{F31B758E-C816-084C-871B-5484A6AE2939}" type="presOf" srcId="{AF850B56-8523-0A4C-B58C-8E5D238F7D7A}" destId="{3BCF8AAF-32B2-8045-A66A-EB1FCBD65D62}" srcOrd="0" destOrd="0" presId="urn:microsoft.com/office/officeart/2005/8/layout/hProcess7"/>
    <dgm:cxn modelId="{48061694-32FD-A148-9095-CD2190288E3C}" srcId="{962EAEB7-BC13-47CE-9A97-BBC24E04F5A5}" destId="{1F696B56-D358-0646-BD28-2EFBE05DB6EF}" srcOrd="4" destOrd="0" parTransId="{F51644BA-5678-E040-9B5B-644C0B6B0649}" sibTransId="{B10723E5-E691-3445-97E7-7BE350EAD8FC}"/>
    <dgm:cxn modelId="{818AC099-3943-E345-84B2-FC726BEF78DF}" srcId="{5076C232-AFE8-5746-901A-ACCD5352B842}" destId="{D6D90CDC-0E13-DD42-8838-02B49233CF5E}" srcOrd="0" destOrd="0" parTransId="{95E7C210-7678-7E4C-9AB8-AF348FFD6809}" sibTransId="{0D65E3A6-51CA-9E4B-8E4D-82318841F587}"/>
    <dgm:cxn modelId="{BFA2E1A1-84AC-B747-9F56-921AE4DADC9A}" srcId="{BBA2B931-3EAC-6D45-9524-B17DC2163625}" destId="{AF850B56-8523-0A4C-B58C-8E5D238F7D7A}" srcOrd="0" destOrd="0" parTransId="{8562F93C-CC1E-4A42-B4A4-90162F54A1B6}" sibTransId="{24CEE910-5ADC-664F-9D2A-08AAB57B4E11}"/>
    <dgm:cxn modelId="{BABB74B0-74A5-AC48-809B-F2FA96249667}" type="presOf" srcId="{18951A9B-024C-8746-BAA8-8301B0C57A31}" destId="{F433E806-C6C4-194B-8285-81B76D211253}" srcOrd="0" destOrd="2" presId="urn:microsoft.com/office/officeart/2005/8/layout/hProcess7"/>
    <dgm:cxn modelId="{272E83B0-E60C-E34D-9C20-8C59BF5C3348}" type="presOf" srcId="{944F37AD-75A0-DE41-B5FE-5D523896B703}" destId="{498C5BA3-3B23-AD4C-8AEF-E1CD6E5D64D2}" srcOrd="0" destOrd="0" presId="urn:microsoft.com/office/officeart/2005/8/layout/hProcess7"/>
    <dgm:cxn modelId="{80B633B6-FADE-9740-BC1B-108418BB4426}" srcId="{944F37AD-75A0-DE41-B5FE-5D523896B703}" destId="{31ED3D2B-B438-0943-8808-182C37D0A0E5}" srcOrd="0" destOrd="0" parTransId="{FEEFB442-6EDD-B949-8645-250E8E2BD6FF}" sibTransId="{BCABCCEB-D525-2840-8161-1E84DF48673C}"/>
    <dgm:cxn modelId="{DF0A11B8-8AC0-B24E-B366-41279BD02D34}" type="presOf" srcId="{1F696B56-D358-0646-BD28-2EFBE05DB6EF}" destId="{DBDB1A5E-3630-E047-853B-9FA851C28D25}" srcOrd="0" destOrd="0" presId="urn:microsoft.com/office/officeart/2005/8/layout/hProcess7"/>
    <dgm:cxn modelId="{F06BDDB9-EDCB-8C4E-AF21-F7E478C22003}" type="presOf" srcId="{03EFAA0E-FF0A-434C-9E10-F4D837FEB2CE}" destId="{0C456769-B610-7046-A967-13324BC3A51C}" srcOrd="0" destOrd="0" presId="urn:microsoft.com/office/officeart/2005/8/layout/hProcess7"/>
    <dgm:cxn modelId="{584DDABA-6391-054C-A591-D27E3F4C1618}" srcId="{9C09664F-E8F1-3441-B96E-3AF08CCFB7DD}" destId="{A99CC387-1D61-244B-B4E8-363D3B604228}" srcOrd="2" destOrd="0" parTransId="{64ECD56D-959F-EF49-843A-691F6861F869}" sibTransId="{C561E4DD-D14D-A04A-B66B-6D694A410DB9}"/>
    <dgm:cxn modelId="{E17091BE-7C03-2840-95C7-AC70F9807B09}" type="presOf" srcId="{491573D2-BC59-794D-BAF7-B7B15D7C403A}" destId="{143D2706-CE0B-3F41-A887-64737CDBC582}" srcOrd="0" destOrd="3" presId="urn:microsoft.com/office/officeart/2005/8/layout/hProcess7"/>
    <dgm:cxn modelId="{4494BCBE-5A29-754A-9A24-8AF6843B8C3A}" srcId="{3452A2B7-5117-F847-B970-3A79C65D1108}" destId="{7495CBE5-BE48-5F43-94D0-266D4EE32289}" srcOrd="0" destOrd="0" parTransId="{A7752996-10D2-8D4E-A9B1-EA1EF9A1F4CF}" sibTransId="{5176D55B-A26E-5246-92AE-F54F2319FBEC}"/>
    <dgm:cxn modelId="{AF60FEC0-6D17-134F-AF70-DAB5E335DDC8}" srcId="{5076C232-AFE8-5746-901A-ACCD5352B842}" destId="{756DA541-2652-9846-A62A-15287B155C03}" srcOrd="1" destOrd="0" parTransId="{88F42C5F-454B-454C-AD4D-FCE2C5973182}" sibTransId="{703289BF-205E-D948-84C6-575635C5F356}"/>
    <dgm:cxn modelId="{E8F1A0C5-DE95-9E44-9A6F-49E1F995E352}" type="presOf" srcId="{944F37AD-75A0-DE41-B5FE-5D523896B703}" destId="{6F710730-9460-7E46-8C92-84B42F8D21A1}" srcOrd="1" destOrd="0" presId="urn:microsoft.com/office/officeart/2005/8/layout/hProcess7"/>
    <dgm:cxn modelId="{84B718CC-CECF-9B44-B3D5-81673FA85CD6}" type="presOf" srcId="{A99CC387-1D61-244B-B4E8-363D3B604228}" destId="{5BADDCD7-4727-2C47-A78A-F27B4A15295A}" srcOrd="0" destOrd="3" presId="urn:microsoft.com/office/officeart/2005/8/layout/hProcess7"/>
    <dgm:cxn modelId="{FCFC28CE-0B6D-3743-8D47-9AC0CD4A790F}" srcId="{962EAEB7-BC13-47CE-9A97-BBC24E04F5A5}" destId="{BBA2B931-3EAC-6D45-9524-B17DC2163625}" srcOrd="2" destOrd="0" parTransId="{63B1222D-58B3-B44E-9A4C-B1DD6A325627}" sibTransId="{80D9018E-404B-9047-A726-8A2C797CAE80}"/>
    <dgm:cxn modelId="{342B0CD5-9DCA-DE42-977A-2DDDC700DA3E}" type="presOf" srcId="{E17540D5-F4B4-B94C-936E-6A96709C6997}" destId="{5BADDCD7-4727-2C47-A78A-F27B4A15295A}" srcOrd="0" destOrd="2" presId="urn:microsoft.com/office/officeart/2005/8/layout/hProcess7"/>
    <dgm:cxn modelId="{D0FDCCDB-4995-B040-85D0-8DDEA057E870}" type="presOf" srcId="{5076C232-AFE8-5746-901A-ACCD5352B842}" destId="{D53F4497-7F35-6C46-99C1-E51BFCA55631}" srcOrd="0" destOrd="0" presId="urn:microsoft.com/office/officeart/2005/8/layout/hProcess7"/>
    <dgm:cxn modelId="{936FADF0-D2A7-B944-982F-25028E207875}" type="presOf" srcId="{32E574C5-3D1D-4A48-8C60-B927161EC0E3}" destId="{143D2706-CE0B-3F41-A887-64737CDBC582}" srcOrd="0" destOrd="2" presId="urn:microsoft.com/office/officeart/2005/8/layout/hProcess7"/>
    <dgm:cxn modelId="{8F0038CB-1B98-7349-A7F0-AD816CB4AB2D}" type="presParOf" srcId="{084B281C-E5D3-4F41-8F39-84676872C33F}" destId="{1D6C4A5A-6CC1-8644-B55B-FDEBC7AFC647}" srcOrd="0" destOrd="0" presId="urn:microsoft.com/office/officeart/2005/8/layout/hProcess7"/>
    <dgm:cxn modelId="{76A75F83-7706-6D4F-8DF8-F1CBA8E0447D}" type="presParOf" srcId="{1D6C4A5A-6CC1-8644-B55B-FDEBC7AFC647}" destId="{0C456769-B610-7046-A967-13324BC3A51C}" srcOrd="0" destOrd="0" presId="urn:microsoft.com/office/officeart/2005/8/layout/hProcess7"/>
    <dgm:cxn modelId="{7E26D98A-B8C5-834E-9688-DD3F69006FBC}" type="presParOf" srcId="{1D6C4A5A-6CC1-8644-B55B-FDEBC7AFC647}" destId="{D6EF828B-250E-F44D-92E6-E7B268FCEB6B}" srcOrd="1" destOrd="0" presId="urn:microsoft.com/office/officeart/2005/8/layout/hProcess7"/>
    <dgm:cxn modelId="{C0CB40BA-C6CF-F548-93F7-D5B95F40A273}" type="presParOf" srcId="{1D6C4A5A-6CC1-8644-B55B-FDEBC7AFC647}" destId="{F433E806-C6C4-194B-8285-81B76D211253}" srcOrd="2" destOrd="0" presId="urn:microsoft.com/office/officeart/2005/8/layout/hProcess7"/>
    <dgm:cxn modelId="{DFB9EDA8-6C66-5645-B9E6-FFCA6196113F}" type="presParOf" srcId="{084B281C-E5D3-4F41-8F39-84676872C33F}" destId="{D1927D70-6F4E-A744-83E6-16948F7C36AB}" srcOrd="1" destOrd="0" presId="urn:microsoft.com/office/officeart/2005/8/layout/hProcess7"/>
    <dgm:cxn modelId="{528D5EF2-94B9-8546-B88A-29AF55A5F81E}" type="presParOf" srcId="{084B281C-E5D3-4F41-8F39-84676872C33F}" destId="{A0E790FB-46DA-4E4A-B0DD-AFB098A3FA18}" srcOrd="2" destOrd="0" presId="urn:microsoft.com/office/officeart/2005/8/layout/hProcess7"/>
    <dgm:cxn modelId="{A84FB70A-673C-C04D-AACA-1CE1E820C275}" type="presParOf" srcId="{A0E790FB-46DA-4E4A-B0DD-AFB098A3FA18}" destId="{E895B4F1-EE2C-534C-BDB1-6740DC2C5398}" srcOrd="0" destOrd="0" presId="urn:microsoft.com/office/officeart/2005/8/layout/hProcess7"/>
    <dgm:cxn modelId="{16DCFB2E-7BBA-9D4B-ACD7-0221473F041B}" type="presParOf" srcId="{A0E790FB-46DA-4E4A-B0DD-AFB098A3FA18}" destId="{145F0E69-F9A2-C04E-B4CB-53156105C12E}" srcOrd="1" destOrd="0" presId="urn:microsoft.com/office/officeart/2005/8/layout/hProcess7"/>
    <dgm:cxn modelId="{02F9F92F-3E98-D744-971D-A1A415381273}" type="presParOf" srcId="{A0E790FB-46DA-4E4A-B0DD-AFB098A3FA18}" destId="{9F69CB32-97C4-6941-A7BA-B47B0AE0DD96}" srcOrd="2" destOrd="0" presId="urn:microsoft.com/office/officeart/2005/8/layout/hProcess7"/>
    <dgm:cxn modelId="{D7262EAD-BDDB-2846-8353-8CB9100D049C}" type="presParOf" srcId="{084B281C-E5D3-4F41-8F39-84676872C33F}" destId="{8727A6E1-FC86-FB49-B57A-2D36D2173A9C}" srcOrd="3" destOrd="0" presId="urn:microsoft.com/office/officeart/2005/8/layout/hProcess7"/>
    <dgm:cxn modelId="{A57B3375-9FCE-5242-A4E1-FA1A2A7F18E7}" type="presParOf" srcId="{084B281C-E5D3-4F41-8F39-84676872C33F}" destId="{34977869-5E2F-8F48-99E7-5C66B366FE8A}" srcOrd="4" destOrd="0" presId="urn:microsoft.com/office/officeart/2005/8/layout/hProcess7"/>
    <dgm:cxn modelId="{672966A0-6572-0C4B-965E-37F705D89D01}" type="presParOf" srcId="{34977869-5E2F-8F48-99E7-5C66B366FE8A}" destId="{C7C483AC-6781-D74D-9495-9778A912C4E7}" srcOrd="0" destOrd="0" presId="urn:microsoft.com/office/officeart/2005/8/layout/hProcess7"/>
    <dgm:cxn modelId="{035E9B66-8D24-A245-8755-B4935949A39B}" type="presParOf" srcId="{34977869-5E2F-8F48-99E7-5C66B366FE8A}" destId="{0BAB48CC-C646-A949-A5C9-7662DC1BA843}" srcOrd="1" destOrd="0" presId="urn:microsoft.com/office/officeart/2005/8/layout/hProcess7"/>
    <dgm:cxn modelId="{96D42C71-A685-E147-869A-4B22593AF2CB}" type="presParOf" srcId="{34977869-5E2F-8F48-99E7-5C66B366FE8A}" destId="{D53F4497-7F35-6C46-99C1-E51BFCA55631}" srcOrd="2" destOrd="0" presId="urn:microsoft.com/office/officeart/2005/8/layout/hProcess7"/>
    <dgm:cxn modelId="{4FEC53B3-482B-4E43-8C08-C04EBA682647}" type="presParOf" srcId="{084B281C-E5D3-4F41-8F39-84676872C33F}" destId="{255E44FE-87D0-0C43-86A3-327AA9FB6C96}" srcOrd="5" destOrd="0" presId="urn:microsoft.com/office/officeart/2005/8/layout/hProcess7"/>
    <dgm:cxn modelId="{5AA2BE32-5204-1F4F-880F-BD5B9C63DF22}" type="presParOf" srcId="{084B281C-E5D3-4F41-8F39-84676872C33F}" destId="{CA499CFB-7CEC-D449-8417-2C13D779CAF8}" srcOrd="6" destOrd="0" presId="urn:microsoft.com/office/officeart/2005/8/layout/hProcess7"/>
    <dgm:cxn modelId="{F70337C1-1C0B-9A4D-9A06-C699BAB55519}" type="presParOf" srcId="{CA499CFB-7CEC-D449-8417-2C13D779CAF8}" destId="{3B48AF0B-F8CC-DF43-8C91-479C204ABC4D}" srcOrd="0" destOrd="0" presId="urn:microsoft.com/office/officeart/2005/8/layout/hProcess7"/>
    <dgm:cxn modelId="{6C05BCFF-8900-B847-AAB6-68347F5A99B3}" type="presParOf" srcId="{CA499CFB-7CEC-D449-8417-2C13D779CAF8}" destId="{C4339DD6-5EFD-7843-A5CD-9EF62947F8C3}" srcOrd="1" destOrd="0" presId="urn:microsoft.com/office/officeart/2005/8/layout/hProcess7"/>
    <dgm:cxn modelId="{5538E118-6195-D043-AC3F-CBD1D71F8A4B}" type="presParOf" srcId="{CA499CFB-7CEC-D449-8417-2C13D779CAF8}" destId="{68F6C8FB-BB53-F34A-BBEF-E868C3D142AC}" srcOrd="2" destOrd="0" presId="urn:microsoft.com/office/officeart/2005/8/layout/hProcess7"/>
    <dgm:cxn modelId="{E6C53D83-0BD9-3946-B17E-620034D163B7}" type="presParOf" srcId="{084B281C-E5D3-4F41-8F39-84676872C33F}" destId="{1C60486B-9F3E-2444-848C-3BFBAF1E6C54}" srcOrd="7" destOrd="0" presId="urn:microsoft.com/office/officeart/2005/8/layout/hProcess7"/>
    <dgm:cxn modelId="{2DB82EFB-20C8-2340-B377-070ED6D4FCD0}" type="presParOf" srcId="{084B281C-E5D3-4F41-8F39-84676872C33F}" destId="{E2F583CD-8D3A-244D-80A9-8C43866D07B4}" srcOrd="8" destOrd="0" presId="urn:microsoft.com/office/officeart/2005/8/layout/hProcess7"/>
    <dgm:cxn modelId="{F761008E-3605-2246-A79E-E7B6180BF718}" type="presParOf" srcId="{E2F583CD-8D3A-244D-80A9-8C43866D07B4}" destId="{3C7FFE30-4FAF-3141-93E9-B264C7EDD554}" srcOrd="0" destOrd="0" presId="urn:microsoft.com/office/officeart/2005/8/layout/hProcess7"/>
    <dgm:cxn modelId="{EFC02F08-2FDC-8546-BA6E-9F656B626989}" type="presParOf" srcId="{E2F583CD-8D3A-244D-80A9-8C43866D07B4}" destId="{14F7982A-7334-7249-9B8D-94D7D8367B56}" srcOrd="1" destOrd="0" presId="urn:microsoft.com/office/officeart/2005/8/layout/hProcess7"/>
    <dgm:cxn modelId="{ADA482B2-F739-8944-A33E-BDC2F6F45897}" type="presParOf" srcId="{E2F583CD-8D3A-244D-80A9-8C43866D07B4}" destId="{3BCF8AAF-32B2-8045-A66A-EB1FCBD65D62}" srcOrd="2" destOrd="0" presId="urn:microsoft.com/office/officeart/2005/8/layout/hProcess7"/>
    <dgm:cxn modelId="{061F7E6E-4E56-794D-9CF7-6B0F638F7F1C}" type="presParOf" srcId="{084B281C-E5D3-4F41-8F39-84676872C33F}" destId="{1426E290-C801-604A-AB67-3BDE869C3BB5}" srcOrd="9" destOrd="0" presId="urn:microsoft.com/office/officeart/2005/8/layout/hProcess7"/>
    <dgm:cxn modelId="{F9B7DFBC-54BE-A040-AE9D-07F521C87153}" type="presParOf" srcId="{084B281C-E5D3-4F41-8F39-84676872C33F}" destId="{B445882B-8704-1F43-9378-BA0E1DCFA706}" srcOrd="10" destOrd="0" presId="urn:microsoft.com/office/officeart/2005/8/layout/hProcess7"/>
    <dgm:cxn modelId="{E222CCAF-69CE-1442-B7FE-53BE6FE0C145}" type="presParOf" srcId="{B445882B-8704-1F43-9378-BA0E1DCFA706}" destId="{5981083B-031A-3446-90A8-92297AE09A2A}" srcOrd="0" destOrd="0" presId="urn:microsoft.com/office/officeart/2005/8/layout/hProcess7"/>
    <dgm:cxn modelId="{408AAC1F-C46C-2646-9A85-498F877DE4E2}" type="presParOf" srcId="{B445882B-8704-1F43-9378-BA0E1DCFA706}" destId="{B275D492-EE14-F645-A008-471B49F0E523}" srcOrd="1" destOrd="0" presId="urn:microsoft.com/office/officeart/2005/8/layout/hProcess7"/>
    <dgm:cxn modelId="{25C74776-0262-F149-9BB4-4AE1737ACC5F}" type="presParOf" srcId="{B445882B-8704-1F43-9378-BA0E1DCFA706}" destId="{29EA5D42-D1CB-6041-912B-AF38A81AE3EE}" srcOrd="2" destOrd="0" presId="urn:microsoft.com/office/officeart/2005/8/layout/hProcess7"/>
    <dgm:cxn modelId="{97C21E3E-9589-3243-BDC7-918873C868EB}" type="presParOf" srcId="{084B281C-E5D3-4F41-8F39-84676872C33F}" destId="{A8BBE250-6A2C-2B46-A0D3-84ECD66014C8}" srcOrd="11" destOrd="0" presId="urn:microsoft.com/office/officeart/2005/8/layout/hProcess7"/>
    <dgm:cxn modelId="{049D841F-1195-A848-A68A-2425B22A8E3B}" type="presParOf" srcId="{084B281C-E5D3-4F41-8F39-84676872C33F}" destId="{51A19C57-AC40-6C49-8D35-C47D3E3C127D}" srcOrd="12" destOrd="0" presId="urn:microsoft.com/office/officeart/2005/8/layout/hProcess7"/>
    <dgm:cxn modelId="{A384FCBA-8FE7-754D-8545-3BC93610745C}" type="presParOf" srcId="{51A19C57-AC40-6C49-8D35-C47D3E3C127D}" destId="{498C5BA3-3B23-AD4C-8AEF-E1CD6E5D64D2}" srcOrd="0" destOrd="0" presId="urn:microsoft.com/office/officeart/2005/8/layout/hProcess7"/>
    <dgm:cxn modelId="{9201C786-8ED3-B24D-8DDF-FAD0F4E17C90}" type="presParOf" srcId="{51A19C57-AC40-6C49-8D35-C47D3E3C127D}" destId="{6F710730-9460-7E46-8C92-84B42F8D21A1}" srcOrd="1" destOrd="0" presId="urn:microsoft.com/office/officeart/2005/8/layout/hProcess7"/>
    <dgm:cxn modelId="{8C30E528-05D0-9B4D-9354-1BA362FFEE18}" type="presParOf" srcId="{51A19C57-AC40-6C49-8D35-C47D3E3C127D}" destId="{143D2706-CE0B-3F41-A887-64737CDBC582}" srcOrd="2" destOrd="0" presId="urn:microsoft.com/office/officeart/2005/8/layout/hProcess7"/>
    <dgm:cxn modelId="{13311615-25B8-1042-B098-288E074D58FB}" type="presParOf" srcId="{084B281C-E5D3-4F41-8F39-84676872C33F}" destId="{A6FA6E51-0903-A04A-AF5D-8F044D8BF3C6}" srcOrd="13" destOrd="0" presId="urn:microsoft.com/office/officeart/2005/8/layout/hProcess7"/>
    <dgm:cxn modelId="{603869C2-18B1-4B4A-B448-8102E2A5A122}" type="presParOf" srcId="{084B281C-E5D3-4F41-8F39-84676872C33F}" destId="{08F376B2-148E-8D47-B23B-2F2B59907D07}" srcOrd="14" destOrd="0" presId="urn:microsoft.com/office/officeart/2005/8/layout/hProcess7"/>
    <dgm:cxn modelId="{62451EB2-6A03-FD46-BD30-6F55BDA8B40B}" type="presParOf" srcId="{08F376B2-148E-8D47-B23B-2F2B59907D07}" destId="{A9674050-57ED-BF40-8BE2-2805027FD252}" srcOrd="0" destOrd="0" presId="urn:microsoft.com/office/officeart/2005/8/layout/hProcess7"/>
    <dgm:cxn modelId="{B15D810B-A78A-004C-BAC6-F48CDA098495}" type="presParOf" srcId="{08F376B2-148E-8D47-B23B-2F2B59907D07}" destId="{779BA88A-9069-184A-9593-4BF924B27352}" srcOrd="1" destOrd="0" presId="urn:microsoft.com/office/officeart/2005/8/layout/hProcess7"/>
    <dgm:cxn modelId="{14E9D3F0-4DAC-D845-8FE4-511DCA89A0D9}" type="presParOf" srcId="{08F376B2-148E-8D47-B23B-2F2B59907D07}" destId="{C07D1059-23AE-4349-AD3A-0ACB746A8E99}" srcOrd="2" destOrd="0" presId="urn:microsoft.com/office/officeart/2005/8/layout/hProcess7"/>
    <dgm:cxn modelId="{FC4DC0E1-4611-BF4B-8D9C-1779B4A54F7E}" type="presParOf" srcId="{084B281C-E5D3-4F41-8F39-84676872C33F}" destId="{EFCD1A7B-9517-7645-955F-90EA875CC8FE}" srcOrd="15" destOrd="0" presId="urn:microsoft.com/office/officeart/2005/8/layout/hProcess7"/>
    <dgm:cxn modelId="{A9FF101D-A07C-3B4F-965D-8F3E2A120C30}" type="presParOf" srcId="{084B281C-E5D3-4F41-8F39-84676872C33F}" destId="{0985526C-3302-A84A-8A3B-A33F3B9975BC}" srcOrd="16" destOrd="0" presId="urn:microsoft.com/office/officeart/2005/8/layout/hProcess7"/>
    <dgm:cxn modelId="{5840617E-2608-DF4A-A9FE-94A79552E0E6}" type="presParOf" srcId="{0985526C-3302-A84A-8A3B-A33F3B9975BC}" destId="{DBDB1A5E-3630-E047-853B-9FA851C28D25}" srcOrd="0" destOrd="0" presId="urn:microsoft.com/office/officeart/2005/8/layout/hProcess7"/>
    <dgm:cxn modelId="{371E23C0-F780-604C-90D8-CFE8B2323720}" type="presParOf" srcId="{0985526C-3302-A84A-8A3B-A33F3B9975BC}" destId="{1345929E-5C1C-6D40-BD10-285897D78C57}" srcOrd="1" destOrd="0" presId="urn:microsoft.com/office/officeart/2005/8/layout/hProcess7"/>
    <dgm:cxn modelId="{C41729D4-9270-B645-A897-CFDAEAE1C80C}" type="presParOf" srcId="{0985526C-3302-A84A-8A3B-A33F3B9975BC}" destId="{5BADDCD7-4727-2C47-A78A-F27B4A15295A}"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9E59D98-1E1A-4A43-9E2F-8FEB42E6E1FF}"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C1B7544B-81C1-4995-8A4B-B0484EBA963D}">
      <dgm:prSet/>
      <dgm:spPr/>
      <dgm:t>
        <a:bodyPr/>
        <a:lstStyle/>
        <a:p>
          <a:pPr algn="ctr">
            <a:lnSpc>
              <a:spcPct val="100000"/>
            </a:lnSpc>
            <a:defRPr b="1"/>
          </a:pPr>
          <a:r>
            <a:rPr lang="en-GB" b="1"/>
            <a:t>Efficiency Gains:</a:t>
          </a:r>
          <a:endParaRPr lang="en-US"/>
        </a:p>
      </dgm:t>
    </dgm:pt>
    <dgm:pt modelId="{EDC0659D-FA37-4256-8F90-008F0D255CD9}" type="parTrans" cxnId="{C196E7A0-D5C4-4CB6-97BD-B0238D42DB14}">
      <dgm:prSet/>
      <dgm:spPr/>
      <dgm:t>
        <a:bodyPr/>
        <a:lstStyle/>
        <a:p>
          <a:pPr algn="ctr"/>
          <a:endParaRPr lang="en-US"/>
        </a:p>
      </dgm:t>
    </dgm:pt>
    <dgm:pt modelId="{74BA7905-33D3-462A-9DF6-8EDEF2F8DFFA}" type="sibTrans" cxnId="{C196E7A0-D5C4-4CB6-97BD-B0238D42DB14}">
      <dgm:prSet/>
      <dgm:spPr/>
      <dgm:t>
        <a:bodyPr/>
        <a:lstStyle/>
        <a:p>
          <a:pPr algn="ctr"/>
          <a:endParaRPr lang="en-US"/>
        </a:p>
      </dgm:t>
    </dgm:pt>
    <dgm:pt modelId="{A7B6B89C-C4F3-4725-A5EF-2EB6C55744F5}">
      <dgm:prSet/>
      <dgm:spPr/>
      <dgm:t>
        <a:bodyPr/>
        <a:lstStyle/>
        <a:p>
          <a:pPr algn="ctr">
            <a:lnSpc>
              <a:spcPct val="100000"/>
            </a:lnSpc>
          </a:pPr>
          <a:r>
            <a:rPr lang="en-GB"/>
            <a:t>30-70% time savings on routine tasks</a:t>
          </a:r>
          <a:endParaRPr lang="en-US"/>
        </a:p>
      </dgm:t>
    </dgm:pt>
    <dgm:pt modelId="{F4B72941-268A-452C-A72E-91801800910B}" type="parTrans" cxnId="{195DB915-F99D-4B13-BCA4-AA1FA82747F5}">
      <dgm:prSet/>
      <dgm:spPr/>
      <dgm:t>
        <a:bodyPr/>
        <a:lstStyle/>
        <a:p>
          <a:pPr algn="ctr"/>
          <a:endParaRPr lang="en-US"/>
        </a:p>
      </dgm:t>
    </dgm:pt>
    <dgm:pt modelId="{85D19DFE-D7D3-41FD-B98A-E6D724582FBC}" type="sibTrans" cxnId="{195DB915-F99D-4B13-BCA4-AA1FA82747F5}">
      <dgm:prSet/>
      <dgm:spPr/>
      <dgm:t>
        <a:bodyPr/>
        <a:lstStyle/>
        <a:p>
          <a:pPr algn="ctr"/>
          <a:endParaRPr lang="en-US"/>
        </a:p>
      </dgm:t>
    </dgm:pt>
    <dgm:pt modelId="{5DB0C764-1C78-480B-9E07-BF52CEBB484B}">
      <dgm:prSet/>
      <dgm:spPr/>
      <dgm:t>
        <a:bodyPr/>
        <a:lstStyle/>
        <a:p>
          <a:pPr algn="ctr">
            <a:lnSpc>
              <a:spcPct val="100000"/>
            </a:lnSpc>
          </a:pPr>
          <a:r>
            <a:rPr lang="en-GB"/>
            <a:t>Faster tender turnaround</a:t>
          </a:r>
          <a:endParaRPr lang="en-US"/>
        </a:p>
      </dgm:t>
    </dgm:pt>
    <dgm:pt modelId="{2618B282-2C63-49FF-A8A1-DFC3AC55550D}" type="parTrans" cxnId="{4C084CBC-A242-45F2-9F18-E465CE822BFF}">
      <dgm:prSet/>
      <dgm:spPr/>
      <dgm:t>
        <a:bodyPr/>
        <a:lstStyle/>
        <a:p>
          <a:pPr algn="ctr"/>
          <a:endParaRPr lang="en-US"/>
        </a:p>
      </dgm:t>
    </dgm:pt>
    <dgm:pt modelId="{656BE03A-499E-4EA7-A2A3-DD6508BFA498}" type="sibTrans" cxnId="{4C084CBC-A242-45F2-9F18-E465CE822BFF}">
      <dgm:prSet/>
      <dgm:spPr/>
      <dgm:t>
        <a:bodyPr/>
        <a:lstStyle/>
        <a:p>
          <a:pPr algn="ctr"/>
          <a:endParaRPr lang="en-US"/>
        </a:p>
      </dgm:t>
    </dgm:pt>
    <dgm:pt modelId="{9AA0B7A0-8D96-4781-99EC-34040BA2C250}">
      <dgm:prSet/>
      <dgm:spPr/>
      <dgm:t>
        <a:bodyPr/>
        <a:lstStyle/>
        <a:p>
          <a:pPr algn="ctr">
            <a:lnSpc>
              <a:spcPct val="100000"/>
            </a:lnSpc>
          </a:pPr>
          <a:r>
            <a:rPr lang="en-GB"/>
            <a:t>Reduced rework and errors</a:t>
          </a:r>
          <a:endParaRPr lang="en-US"/>
        </a:p>
      </dgm:t>
    </dgm:pt>
    <dgm:pt modelId="{1E356FC0-21C5-4D0A-95CF-7577DCBD757E}" type="parTrans" cxnId="{EC65B774-6EE3-4B4A-82ED-8583BD3BFF16}">
      <dgm:prSet/>
      <dgm:spPr/>
      <dgm:t>
        <a:bodyPr/>
        <a:lstStyle/>
        <a:p>
          <a:pPr algn="ctr"/>
          <a:endParaRPr lang="en-US"/>
        </a:p>
      </dgm:t>
    </dgm:pt>
    <dgm:pt modelId="{3DDEAFE1-89DC-437D-9D98-08B8A0F0B589}" type="sibTrans" cxnId="{EC65B774-6EE3-4B4A-82ED-8583BD3BFF16}">
      <dgm:prSet/>
      <dgm:spPr/>
      <dgm:t>
        <a:bodyPr/>
        <a:lstStyle/>
        <a:p>
          <a:pPr algn="ctr"/>
          <a:endParaRPr lang="en-US"/>
        </a:p>
      </dgm:t>
    </dgm:pt>
    <dgm:pt modelId="{DE197E2B-9E0B-4A5C-9F73-55E01BBA6EED}">
      <dgm:prSet/>
      <dgm:spPr/>
      <dgm:t>
        <a:bodyPr/>
        <a:lstStyle/>
        <a:p>
          <a:pPr algn="ctr">
            <a:lnSpc>
              <a:spcPct val="100000"/>
            </a:lnSpc>
            <a:defRPr b="1"/>
          </a:pPr>
          <a:r>
            <a:rPr lang="en-GB" b="1"/>
            <a:t>Quality Improvements:</a:t>
          </a:r>
          <a:endParaRPr lang="en-US"/>
        </a:p>
      </dgm:t>
    </dgm:pt>
    <dgm:pt modelId="{183F02B9-0BA2-4CDA-B909-EA49C6F333F3}" type="parTrans" cxnId="{D31CC517-5064-4CFF-9B05-37398C822694}">
      <dgm:prSet/>
      <dgm:spPr/>
      <dgm:t>
        <a:bodyPr/>
        <a:lstStyle/>
        <a:p>
          <a:pPr algn="ctr"/>
          <a:endParaRPr lang="en-US"/>
        </a:p>
      </dgm:t>
    </dgm:pt>
    <dgm:pt modelId="{C9C260B0-5994-4C11-8B5F-ABA081223505}" type="sibTrans" cxnId="{D31CC517-5064-4CFF-9B05-37398C822694}">
      <dgm:prSet/>
      <dgm:spPr/>
      <dgm:t>
        <a:bodyPr/>
        <a:lstStyle/>
        <a:p>
          <a:pPr algn="ctr"/>
          <a:endParaRPr lang="en-US"/>
        </a:p>
      </dgm:t>
    </dgm:pt>
    <dgm:pt modelId="{DD8BA6C4-D3EA-4AB4-94F0-75690A49E0EB}">
      <dgm:prSet/>
      <dgm:spPr/>
      <dgm:t>
        <a:bodyPr/>
        <a:lstStyle/>
        <a:p>
          <a:pPr algn="ctr">
            <a:lnSpc>
              <a:spcPct val="100000"/>
            </a:lnSpc>
          </a:pPr>
          <a:r>
            <a:rPr lang="en-GB"/>
            <a:t>More accurate estimates</a:t>
          </a:r>
          <a:endParaRPr lang="en-US"/>
        </a:p>
      </dgm:t>
    </dgm:pt>
    <dgm:pt modelId="{93B5B637-3856-4B4D-A20E-661B35906CFD}" type="parTrans" cxnId="{9F1CB794-412E-4972-A512-140FB558D50A}">
      <dgm:prSet/>
      <dgm:spPr/>
      <dgm:t>
        <a:bodyPr/>
        <a:lstStyle/>
        <a:p>
          <a:pPr algn="ctr"/>
          <a:endParaRPr lang="en-US"/>
        </a:p>
      </dgm:t>
    </dgm:pt>
    <dgm:pt modelId="{EFE74842-96DE-4E83-A6A7-85809A83A82D}" type="sibTrans" cxnId="{9F1CB794-412E-4972-A512-140FB558D50A}">
      <dgm:prSet/>
      <dgm:spPr/>
      <dgm:t>
        <a:bodyPr/>
        <a:lstStyle/>
        <a:p>
          <a:pPr algn="ctr"/>
          <a:endParaRPr lang="en-US"/>
        </a:p>
      </dgm:t>
    </dgm:pt>
    <dgm:pt modelId="{11D4FA7B-46D5-461B-AE0D-A7D314F0D5BC}">
      <dgm:prSet/>
      <dgm:spPr/>
      <dgm:t>
        <a:bodyPr/>
        <a:lstStyle/>
        <a:p>
          <a:pPr algn="ctr">
            <a:lnSpc>
              <a:spcPct val="100000"/>
            </a:lnSpc>
          </a:pPr>
          <a:r>
            <a:rPr lang="en-GB"/>
            <a:t>Better risk quantification</a:t>
          </a:r>
          <a:endParaRPr lang="en-US"/>
        </a:p>
      </dgm:t>
    </dgm:pt>
    <dgm:pt modelId="{4B300B0C-64A0-465B-9309-92DA1007B15D}" type="parTrans" cxnId="{DCC5234D-BC0F-46C1-B3F9-0EE5CA1CAA8A}">
      <dgm:prSet/>
      <dgm:spPr/>
      <dgm:t>
        <a:bodyPr/>
        <a:lstStyle/>
        <a:p>
          <a:pPr algn="ctr"/>
          <a:endParaRPr lang="en-US"/>
        </a:p>
      </dgm:t>
    </dgm:pt>
    <dgm:pt modelId="{19146E45-2D73-47C4-8D9F-E2C54CDB5357}" type="sibTrans" cxnId="{DCC5234D-BC0F-46C1-B3F9-0EE5CA1CAA8A}">
      <dgm:prSet/>
      <dgm:spPr/>
      <dgm:t>
        <a:bodyPr/>
        <a:lstStyle/>
        <a:p>
          <a:pPr algn="ctr"/>
          <a:endParaRPr lang="en-US"/>
        </a:p>
      </dgm:t>
    </dgm:pt>
    <dgm:pt modelId="{463756AB-1D45-493D-A44C-9007098685FC}">
      <dgm:prSet/>
      <dgm:spPr/>
      <dgm:t>
        <a:bodyPr/>
        <a:lstStyle/>
        <a:p>
          <a:pPr algn="ctr">
            <a:lnSpc>
              <a:spcPct val="100000"/>
            </a:lnSpc>
          </a:pPr>
          <a:r>
            <a:rPr lang="en-GB"/>
            <a:t>Evidence-based decisions</a:t>
          </a:r>
          <a:endParaRPr lang="en-US"/>
        </a:p>
      </dgm:t>
    </dgm:pt>
    <dgm:pt modelId="{2368FAD5-B487-48B8-91D9-05B2A4D475A2}" type="parTrans" cxnId="{5BE89BB0-2FB9-431B-A10B-7914D917B970}">
      <dgm:prSet/>
      <dgm:spPr/>
      <dgm:t>
        <a:bodyPr/>
        <a:lstStyle/>
        <a:p>
          <a:pPr algn="ctr"/>
          <a:endParaRPr lang="en-US"/>
        </a:p>
      </dgm:t>
    </dgm:pt>
    <dgm:pt modelId="{10BE6EBC-9518-4B10-9A06-7E279B21409A}" type="sibTrans" cxnId="{5BE89BB0-2FB9-431B-A10B-7914D917B970}">
      <dgm:prSet/>
      <dgm:spPr/>
      <dgm:t>
        <a:bodyPr/>
        <a:lstStyle/>
        <a:p>
          <a:pPr algn="ctr"/>
          <a:endParaRPr lang="en-US"/>
        </a:p>
      </dgm:t>
    </dgm:pt>
    <dgm:pt modelId="{854BA1E2-7648-4D32-848B-690E041AECEA}">
      <dgm:prSet/>
      <dgm:spPr/>
      <dgm:t>
        <a:bodyPr/>
        <a:lstStyle/>
        <a:p>
          <a:pPr algn="ctr">
            <a:lnSpc>
              <a:spcPct val="100000"/>
            </a:lnSpc>
            <a:defRPr b="1"/>
          </a:pPr>
          <a:r>
            <a:rPr lang="en-GB" b="1"/>
            <a:t>Competitive Advantage:</a:t>
          </a:r>
          <a:endParaRPr lang="en-US"/>
        </a:p>
      </dgm:t>
    </dgm:pt>
    <dgm:pt modelId="{6976BAD9-3C9F-4439-86D5-89B2AB031040}" type="parTrans" cxnId="{8287C555-8986-4F0C-9E84-EB46DC258311}">
      <dgm:prSet/>
      <dgm:spPr/>
      <dgm:t>
        <a:bodyPr/>
        <a:lstStyle/>
        <a:p>
          <a:pPr algn="ctr"/>
          <a:endParaRPr lang="en-US"/>
        </a:p>
      </dgm:t>
    </dgm:pt>
    <dgm:pt modelId="{93B5D409-3E06-41AD-9C16-C2DCA2141AFA}" type="sibTrans" cxnId="{8287C555-8986-4F0C-9E84-EB46DC258311}">
      <dgm:prSet/>
      <dgm:spPr/>
      <dgm:t>
        <a:bodyPr/>
        <a:lstStyle/>
        <a:p>
          <a:pPr algn="ctr"/>
          <a:endParaRPr lang="en-US"/>
        </a:p>
      </dgm:t>
    </dgm:pt>
    <dgm:pt modelId="{04B20020-42AE-4447-B0E0-0EE60771D3DF}">
      <dgm:prSet/>
      <dgm:spPr/>
      <dgm:t>
        <a:bodyPr/>
        <a:lstStyle/>
        <a:p>
          <a:pPr algn="ctr">
            <a:lnSpc>
              <a:spcPct val="100000"/>
            </a:lnSpc>
          </a:pPr>
          <a:r>
            <a:rPr lang="en-GB"/>
            <a:t>Differentiation in market</a:t>
          </a:r>
          <a:endParaRPr lang="en-US"/>
        </a:p>
      </dgm:t>
    </dgm:pt>
    <dgm:pt modelId="{D800CB6C-C30C-4095-B7C6-9E20C9D7E58F}" type="parTrans" cxnId="{FE7BFAC3-F807-4874-AE7C-C5F4321133C8}">
      <dgm:prSet/>
      <dgm:spPr/>
      <dgm:t>
        <a:bodyPr/>
        <a:lstStyle/>
        <a:p>
          <a:pPr algn="ctr"/>
          <a:endParaRPr lang="en-US"/>
        </a:p>
      </dgm:t>
    </dgm:pt>
    <dgm:pt modelId="{9FD39FB1-F41D-4ABF-8C35-17E2AF2EC3B5}" type="sibTrans" cxnId="{FE7BFAC3-F807-4874-AE7C-C5F4321133C8}">
      <dgm:prSet/>
      <dgm:spPr/>
      <dgm:t>
        <a:bodyPr/>
        <a:lstStyle/>
        <a:p>
          <a:pPr algn="ctr"/>
          <a:endParaRPr lang="en-US"/>
        </a:p>
      </dgm:t>
    </dgm:pt>
    <dgm:pt modelId="{349FEC3B-13B4-489D-BF45-E9A2627B6404}">
      <dgm:prSet/>
      <dgm:spPr/>
      <dgm:t>
        <a:bodyPr/>
        <a:lstStyle/>
        <a:p>
          <a:pPr algn="ctr">
            <a:lnSpc>
              <a:spcPct val="100000"/>
            </a:lnSpc>
          </a:pPr>
          <a:r>
            <a:rPr lang="en-GB"/>
            <a:t>Attract better talent</a:t>
          </a:r>
          <a:endParaRPr lang="en-US"/>
        </a:p>
      </dgm:t>
    </dgm:pt>
    <dgm:pt modelId="{21C6105A-9ECF-4909-AA72-7DDC10035BFC}" type="parTrans" cxnId="{DF509362-E3FC-4ED7-AB4F-8962C351CC95}">
      <dgm:prSet/>
      <dgm:spPr/>
      <dgm:t>
        <a:bodyPr/>
        <a:lstStyle/>
        <a:p>
          <a:pPr algn="ctr"/>
          <a:endParaRPr lang="en-US"/>
        </a:p>
      </dgm:t>
    </dgm:pt>
    <dgm:pt modelId="{36AD429E-C1F4-48AE-ACCE-8AEE4FA8BBEE}" type="sibTrans" cxnId="{DF509362-E3FC-4ED7-AB4F-8962C351CC95}">
      <dgm:prSet/>
      <dgm:spPr/>
      <dgm:t>
        <a:bodyPr/>
        <a:lstStyle/>
        <a:p>
          <a:pPr algn="ctr"/>
          <a:endParaRPr lang="en-US"/>
        </a:p>
      </dgm:t>
    </dgm:pt>
    <dgm:pt modelId="{9411B2EC-3229-4591-9ED0-92E5AB547F55}">
      <dgm:prSet/>
      <dgm:spPr/>
      <dgm:t>
        <a:bodyPr/>
        <a:lstStyle/>
        <a:p>
          <a:pPr algn="ctr">
            <a:lnSpc>
              <a:spcPct val="100000"/>
            </a:lnSpc>
          </a:pPr>
          <a:r>
            <a:rPr lang="en-GB"/>
            <a:t>Win more work</a:t>
          </a:r>
          <a:endParaRPr lang="en-US"/>
        </a:p>
      </dgm:t>
    </dgm:pt>
    <dgm:pt modelId="{CDD332F7-5200-47E8-A28D-C8E5B251F646}" type="parTrans" cxnId="{0C52875C-9367-4629-B64A-D860586D3CAE}">
      <dgm:prSet/>
      <dgm:spPr/>
      <dgm:t>
        <a:bodyPr/>
        <a:lstStyle/>
        <a:p>
          <a:pPr algn="ctr"/>
          <a:endParaRPr lang="en-US"/>
        </a:p>
      </dgm:t>
    </dgm:pt>
    <dgm:pt modelId="{72B10C28-0139-4AB3-82C7-1224E67E38DD}" type="sibTrans" cxnId="{0C52875C-9367-4629-B64A-D860586D3CAE}">
      <dgm:prSet/>
      <dgm:spPr/>
      <dgm:t>
        <a:bodyPr/>
        <a:lstStyle/>
        <a:p>
          <a:pPr algn="ctr"/>
          <a:endParaRPr lang="en-US"/>
        </a:p>
      </dgm:t>
    </dgm:pt>
    <dgm:pt modelId="{8882F955-5666-45B6-80CD-3EC5C0D7FB90}">
      <dgm:prSet/>
      <dgm:spPr/>
      <dgm:t>
        <a:bodyPr/>
        <a:lstStyle/>
        <a:p>
          <a:pPr algn="ctr">
            <a:lnSpc>
              <a:spcPct val="100000"/>
            </a:lnSpc>
            <a:defRPr b="1"/>
          </a:pPr>
          <a:r>
            <a:rPr lang="en-GB" b="1"/>
            <a:t>Financial Impact:</a:t>
          </a:r>
          <a:endParaRPr lang="en-US"/>
        </a:p>
      </dgm:t>
    </dgm:pt>
    <dgm:pt modelId="{263C9838-75E5-4BAE-8AD2-DC947A8DB1B0}" type="parTrans" cxnId="{DF2CB603-9ECC-4957-B110-3E17A7B8A56E}">
      <dgm:prSet/>
      <dgm:spPr/>
      <dgm:t>
        <a:bodyPr/>
        <a:lstStyle/>
        <a:p>
          <a:pPr algn="ctr"/>
          <a:endParaRPr lang="en-US"/>
        </a:p>
      </dgm:t>
    </dgm:pt>
    <dgm:pt modelId="{088ED8E0-6EDF-43E3-B749-E5087B931503}" type="sibTrans" cxnId="{DF2CB603-9ECC-4957-B110-3E17A7B8A56E}">
      <dgm:prSet/>
      <dgm:spPr/>
      <dgm:t>
        <a:bodyPr/>
        <a:lstStyle/>
        <a:p>
          <a:pPr algn="ctr"/>
          <a:endParaRPr lang="en-US"/>
        </a:p>
      </dgm:t>
    </dgm:pt>
    <dgm:pt modelId="{23F587A9-9F1C-43DE-A0A4-EE7E66A5A840}">
      <dgm:prSet/>
      <dgm:spPr/>
      <dgm:t>
        <a:bodyPr/>
        <a:lstStyle/>
        <a:p>
          <a:pPr algn="ctr">
            <a:lnSpc>
              <a:spcPct val="100000"/>
            </a:lnSpc>
          </a:pPr>
          <a:r>
            <a:rPr lang="en-GB"/>
            <a:t>Typical ROI: 200-500% in Year 1</a:t>
          </a:r>
          <a:endParaRPr lang="en-US"/>
        </a:p>
      </dgm:t>
    </dgm:pt>
    <dgm:pt modelId="{4D215684-CAAC-456F-87B3-B22885FFAFE7}" type="parTrans" cxnId="{3D39F708-CD96-4AA1-9848-AE6A256B35A4}">
      <dgm:prSet/>
      <dgm:spPr/>
      <dgm:t>
        <a:bodyPr/>
        <a:lstStyle/>
        <a:p>
          <a:pPr algn="ctr"/>
          <a:endParaRPr lang="en-US"/>
        </a:p>
      </dgm:t>
    </dgm:pt>
    <dgm:pt modelId="{2DBA3B37-0E74-42E6-985E-FBC2DC0F8D2E}" type="sibTrans" cxnId="{3D39F708-CD96-4AA1-9848-AE6A256B35A4}">
      <dgm:prSet/>
      <dgm:spPr/>
      <dgm:t>
        <a:bodyPr/>
        <a:lstStyle/>
        <a:p>
          <a:pPr algn="ctr"/>
          <a:endParaRPr lang="en-US"/>
        </a:p>
      </dgm:t>
    </dgm:pt>
    <dgm:pt modelId="{36D49C31-BF1B-4844-B125-5CA3BE0285C8}">
      <dgm:prSet/>
      <dgm:spPr/>
      <dgm:t>
        <a:bodyPr/>
        <a:lstStyle/>
        <a:p>
          <a:pPr algn="ctr">
            <a:lnSpc>
              <a:spcPct val="100000"/>
            </a:lnSpc>
          </a:pPr>
          <a:r>
            <a:rPr lang="en-GB"/>
            <a:t>Lower operational costs</a:t>
          </a:r>
          <a:endParaRPr lang="en-US"/>
        </a:p>
      </dgm:t>
    </dgm:pt>
    <dgm:pt modelId="{91B39090-B020-435F-947E-A58B968BA238}" type="parTrans" cxnId="{D0DFB553-8C70-4088-835B-F472A60291FF}">
      <dgm:prSet/>
      <dgm:spPr/>
      <dgm:t>
        <a:bodyPr/>
        <a:lstStyle/>
        <a:p>
          <a:pPr algn="ctr"/>
          <a:endParaRPr lang="en-US"/>
        </a:p>
      </dgm:t>
    </dgm:pt>
    <dgm:pt modelId="{960EEEDA-A07B-47B0-B5F2-D7F7FEDA61CF}" type="sibTrans" cxnId="{D0DFB553-8C70-4088-835B-F472A60291FF}">
      <dgm:prSet/>
      <dgm:spPr/>
      <dgm:t>
        <a:bodyPr/>
        <a:lstStyle/>
        <a:p>
          <a:pPr algn="ctr"/>
          <a:endParaRPr lang="en-US"/>
        </a:p>
      </dgm:t>
    </dgm:pt>
    <dgm:pt modelId="{5404EE4D-907A-484E-B5AE-0E7018ABD9D8}">
      <dgm:prSet/>
      <dgm:spPr/>
      <dgm:t>
        <a:bodyPr/>
        <a:lstStyle/>
        <a:p>
          <a:pPr algn="ctr">
            <a:lnSpc>
              <a:spcPct val="100000"/>
            </a:lnSpc>
          </a:pPr>
          <a:r>
            <a:rPr lang="en-GB"/>
            <a:t>Higher margins</a:t>
          </a:r>
          <a:endParaRPr lang="en-US"/>
        </a:p>
      </dgm:t>
    </dgm:pt>
    <dgm:pt modelId="{042A4ECB-3BFA-4F18-9FFF-82BD0973A66B}" type="parTrans" cxnId="{FEB2412C-994C-4C49-8C95-970AD4E8164F}">
      <dgm:prSet/>
      <dgm:spPr/>
      <dgm:t>
        <a:bodyPr/>
        <a:lstStyle/>
        <a:p>
          <a:pPr algn="ctr"/>
          <a:endParaRPr lang="en-US"/>
        </a:p>
      </dgm:t>
    </dgm:pt>
    <dgm:pt modelId="{E237294B-B1BB-40A5-99AC-5A9F95D4EA10}" type="sibTrans" cxnId="{FEB2412C-994C-4C49-8C95-970AD4E8164F}">
      <dgm:prSet/>
      <dgm:spPr/>
      <dgm:t>
        <a:bodyPr/>
        <a:lstStyle/>
        <a:p>
          <a:pPr algn="ctr"/>
          <a:endParaRPr lang="en-US"/>
        </a:p>
      </dgm:t>
    </dgm:pt>
    <dgm:pt modelId="{876EE449-C02C-4C9C-BABD-108B230F9F92}">
      <dgm:prSet/>
      <dgm:spPr/>
      <dgm:t>
        <a:bodyPr/>
        <a:lstStyle/>
        <a:p>
          <a:pPr algn="ctr">
            <a:lnSpc>
              <a:spcPct val="100000"/>
            </a:lnSpc>
          </a:pPr>
          <a:r>
            <a:rPr lang="en-GB"/>
            <a:t>Reduced risk exposure</a:t>
          </a:r>
          <a:endParaRPr lang="en-US"/>
        </a:p>
      </dgm:t>
    </dgm:pt>
    <dgm:pt modelId="{4204DBF0-BAD7-4060-916B-3EA784550FB8}" type="parTrans" cxnId="{710F4161-07FB-4BB7-9D47-329E8CF25F2A}">
      <dgm:prSet/>
      <dgm:spPr/>
      <dgm:t>
        <a:bodyPr/>
        <a:lstStyle/>
        <a:p>
          <a:pPr algn="ctr"/>
          <a:endParaRPr lang="en-US"/>
        </a:p>
      </dgm:t>
    </dgm:pt>
    <dgm:pt modelId="{D609C532-8356-4DEC-AC4F-AE6E9ACC1A2F}" type="sibTrans" cxnId="{710F4161-07FB-4BB7-9D47-329E8CF25F2A}">
      <dgm:prSet/>
      <dgm:spPr/>
      <dgm:t>
        <a:bodyPr/>
        <a:lstStyle/>
        <a:p>
          <a:pPr algn="ctr"/>
          <a:endParaRPr lang="en-US"/>
        </a:p>
      </dgm:t>
    </dgm:pt>
    <dgm:pt modelId="{F4775490-6058-40D9-AF40-14216852431D}" type="pres">
      <dgm:prSet presAssocID="{59E59D98-1E1A-4A43-9E2F-8FEB42E6E1FF}" presName="root" presStyleCnt="0">
        <dgm:presLayoutVars>
          <dgm:dir/>
          <dgm:resizeHandles val="exact"/>
        </dgm:presLayoutVars>
      </dgm:prSet>
      <dgm:spPr/>
    </dgm:pt>
    <dgm:pt modelId="{15401730-A827-47F2-A569-B8922B83CEF0}" type="pres">
      <dgm:prSet presAssocID="{C1B7544B-81C1-4995-8A4B-B0484EBA963D}" presName="compNode" presStyleCnt="0"/>
      <dgm:spPr/>
    </dgm:pt>
    <dgm:pt modelId="{92D9CF0D-8E33-4EEC-A68A-4732CAEAB54C}" type="pres">
      <dgm:prSet presAssocID="{C1B7544B-81C1-4995-8A4B-B0484EBA963D}" presName="iconRect" presStyleLbl="node1" presStyleIdx="0" presStyleCnt="4" custLinFactNeighborX="83453" custLinFactNeighborY="210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0ADC6C8A-8F2B-4E0D-8EB9-D9D7A27B4B0F}" type="pres">
      <dgm:prSet presAssocID="{C1B7544B-81C1-4995-8A4B-B0484EBA963D}" presName="iconSpace" presStyleCnt="0"/>
      <dgm:spPr/>
    </dgm:pt>
    <dgm:pt modelId="{22D0E5ED-6BC2-4E63-B110-7434E05B3BF1}" type="pres">
      <dgm:prSet presAssocID="{C1B7544B-81C1-4995-8A4B-B0484EBA963D}" presName="parTx" presStyleLbl="revTx" presStyleIdx="0" presStyleCnt="8">
        <dgm:presLayoutVars>
          <dgm:chMax val="0"/>
          <dgm:chPref val="0"/>
        </dgm:presLayoutVars>
      </dgm:prSet>
      <dgm:spPr/>
    </dgm:pt>
    <dgm:pt modelId="{998858FD-0CB8-465B-A272-79B4400B5F8F}" type="pres">
      <dgm:prSet presAssocID="{C1B7544B-81C1-4995-8A4B-B0484EBA963D}" presName="txSpace" presStyleCnt="0"/>
      <dgm:spPr/>
    </dgm:pt>
    <dgm:pt modelId="{F562AF51-5562-45C2-A09E-3A5FF57460F5}" type="pres">
      <dgm:prSet presAssocID="{C1B7544B-81C1-4995-8A4B-B0484EBA963D}" presName="desTx" presStyleLbl="revTx" presStyleIdx="1" presStyleCnt="8">
        <dgm:presLayoutVars/>
      </dgm:prSet>
      <dgm:spPr/>
    </dgm:pt>
    <dgm:pt modelId="{D35EC696-C9DB-4959-B51E-EFEAF0096305}" type="pres">
      <dgm:prSet presAssocID="{74BA7905-33D3-462A-9DF6-8EDEF2F8DFFA}" presName="sibTrans" presStyleCnt="0"/>
      <dgm:spPr/>
    </dgm:pt>
    <dgm:pt modelId="{DCC964CB-6721-49B9-8C92-7056833A7632}" type="pres">
      <dgm:prSet presAssocID="{DE197E2B-9E0B-4A5C-9F73-55E01BBA6EED}" presName="compNode" presStyleCnt="0"/>
      <dgm:spPr/>
    </dgm:pt>
    <dgm:pt modelId="{B2191939-23D9-40E1-B72E-A91B907CA5B3}" type="pres">
      <dgm:prSet presAssocID="{DE197E2B-9E0B-4A5C-9F73-55E01BBA6EED}" presName="iconRect" presStyleLbl="node1" presStyleIdx="1" presStyleCnt="4" custLinFactNeighborX="87427" custLinFactNeighborY="21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548E2222-B254-4DF8-8D7A-8BD251726C50}" type="pres">
      <dgm:prSet presAssocID="{DE197E2B-9E0B-4A5C-9F73-55E01BBA6EED}" presName="iconSpace" presStyleCnt="0"/>
      <dgm:spPr/>
    </dgm:pt>
    <dgm:pt modelId="{8D8CC2D5-6007-42DA-B8C3-70D933808B43}" type="pres">
      <dgm:prSet presAssocID="{DE197E2B-9E0B-4A5C-9F73-55E01BBA6EED}" presName="parTx" presStyleLbl="revTx" presStyleIdx="2" presStyleCnt="8">
        <dgm:presLayoutVars>
          <dgm:chMax val="0"/>
          <dgm:chPref val="0"/>
        </dgm:presLayoutVars>
      </dgm:prSet>
      <dgm:spPr/>
    </dgm:pt>
    <dgm:pt modelId="{C04F32AA-8376-4CA4-BF2F-F2A75313F9D0}" type="pres">
      <dgm:prSet presAssocID="{DE197E2B-9E0B-4A5C-9F73-55E01BBA6EED}" presName="txSpace" presStyleCnt="0"/>
      <dgm:spPr/>
    </dgm:pt>
    <dgm:pt modelId="{2E02953C-2CDE-47FD-B7D4-3F9499E404B2}" type="pres">
      <dgm:prSet presAssocID="{DE197E2B-9E0B-4A5C-9F73-55E01BBA6EED}" presName="desTx" presStyleLbl="revTx" presStyleIdx="3" presStyleCnt="8">
        <dgm:presLayoutVars/>
      </dgm:prSet>
      <dgm:spPr/>
    </dgm:pt>
    <dgm:pt modelId="{A689D41D-A58E-4829-9888-2FABD67BC4AE}" type="pres">
      <dgm:prSet presAssocID="{C9C260B0-5994-4C11-8B5F-ABA081223505}" presName="sibTrans" presStyleCnt="0"/>
      <dgm:spPr/>
    </dgm:pt>
    <dgm:pt modelId="{1443A609-D549-4807-8A2D-65708FD97DE5}" type="pres">
      <dgm:prSet presAssocID="{854BA1E2-7648-4D32-848B-690E041AECEA}" presName="compNode" presStyleCnt="0"/>
      <dgm:spPr/>
    </dgm:pt>
    <dgm:pt modelId="{5169BBAC-C270-4F08-BA9F-60FB402D0005}" type="pres">
      <dgm:prSet presAssocID="{854BA1E2-7648-4D32-848B-690E041AECEA}" presName="iconRect" presStyleLbl="node1" presStyleIdx="2" presStyleCnt="4" custLinFactNeighborX="94051" custLinFactNeighborY="210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9CAAAD2B-5272-4F56-9180-BA74E6911329}" type="pres">
      <dgm:prSet presAssocID="{854BA1E2-7648-4D32-848B-690E041AECEA}" presName="iconSpace" presStyleCnt="0"/>
      <dgm:spPr/>
    </dgm:pt>
    <dgm:pt modelId="{27764504-66DC-42C3-8889-3058BA21058D}" type="pres">
      <dgm:prSet presAssocID="{854BA1E2-7648-4D32-848B-690E041AECEA}" presName="parTx" presStyleLbl="revTx" presStyleIdx="4" presStyleCnt="8">
        <dgm:presLayoutVars>
          <dgm:chMax val="0"/>
          <dgm:chPref val="0"/>
        </dgm:presLayoutVars>
      </dgm:prSet>
      <dgm:spPr/>
    </dgm:pt>
    <dgm:pt modelId="{F5CA0E5B-28BD-44B1-B8A9-FDC6AF697726}" type="pres">
      <dgm:prSet presAssocID="{854BA1E2-7648-4D32-848B-690E041AECEA}" presName="txSpace" presStyleCnt="0"/>
      <dgm:spPr/>
    </dgm:pt>
    <dgm:pt modelId="{D6233CDC-0093-4553-888E-0566D18A2A40}" type="pres">
      <dgm:prSet presAssocID="{854BA1E2-7648-4D32-848B-690E041AECEA}" presName="desTx" presStyleLbl="revTx" presStyleIdx="5" presStyleCnt="8">
        <dgm:presLayoutVars/>
      </dgm:prSet>
      <dgm:spPr/>
    </dgm:pt>
    <dgm:pt modelId="{1784F4D3-CED8-46D3-BB05-B0171E88EF1E}" type="pres">
      <dgm:prSet presAssocID="{93B5D409-3E06-41AD-9C16-C2DCA2141AFA}" presName="sibTrans" presStyleCnt="0"/>
      <dgm:spPr/>
    </dgm:pt>
    <dgm:pt modelId="{54247341-AAEB-41C6-B8A6-E701AE9E0BFD}" type="pres">
      <dgm:prSet presAssocID="{8882F955-5666-45B6-80CD-3EC5C0D7FB90}" presName="compNode" presStyleCnt="0"/>
      <dgm:spPr/>
    </dgm:pt>
    <dgm:pt modelId="{3EF2E883-42D6-464D-B8BE-E5C32C78CFAB}" type="pres">
      <dgm:prSet presAssocID="{8882F955-5666-45B6-80CD-3EC5C0D7FB90}" presName="iconRect" presStyleLbl="node1" presStyleIdx="3" presStyleCnt="4" custLinFactNeighborX="79479" custLinFactNeighborY="210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4A0C0AED-5B1F-4924-9582-A8E5B04C0F44}" type="pres">
      <dgm:prSet presAssocID="{8882F955-5666-45B6-80CD-3EC5C0D7FB90}" presName="iconSpace" presStyleCnt="0"/>
      <dgm:spPr/>
    </dgm:pt>
    <dgm:pt modelId="{A0B25321-371D-444A-BCD9-5DC69F276F1B}" type="pres">
      <dgm:prSet presAssocID="{8882F955-5666-45B6-80CD-3EC5C0D7FB90}" presName="parTx" presStyleLbl="revTx" presStyleIdx="6" presStyleCnt="8">
        <dgm:presLayoutVars>
          <dgm:chMax val="0"/>
          <dgm:chPref val="0"/>
        </dgm:presLayoutVars>
      </dgm:prSet>
      <dgm:spPr/>
    </dgm:pt>
    <dgm:pt modelId="{CCABE486-942D-4ED5-818B-65BF3117DD4F}" type="pres">
      <dgm:prSet presAssocID="{8882F955-5666-45B6-80CD-3EC5C0D7FB90}" presName="txSpace" presStyleCnt="0"/>
      <dgm:spPr/>
    </dgm:pt>
    <dgm:pt modelId="{98396228-CEB4-4A05-BD24-140B9E44E558}" type="pres">
      <dgm:prSet presAssocID="{8882F955-5666-45B6-80CD-3EC5C0D7FB90}" presName="desTx" presStyleLbl="revTx" presStyleIdx="7" presStyleCnt="8">
        <dgm:presLayoutVars/>
      </dgm:prSet>
      <dgm:spPr/>
    </dgm:pt>
  </dgm:ptLst>
  <dgm:cxnLst>
    <dgm:cxn modelId="{DF2CB603-9ECC-4957-B110-3E17A7B8A56E}" srcId="{59E59D98-1E1A-4A43-9E2F-8FEB42E6E1FF}" destId="{8882F955-5666-45B6-80CD-3EC5C0D7FB90}" srcOrd="3" destOrd="0" parTransId="{263C9838-75E5-4BAE-8AD2-DC947A8DB1B0}" sibTransId="{088ED8E0-6EDF-43E3-B749-E5087B931503}"/>
    <dgm:cxn modelId="{3D39F708-CD96-4AA1-9848-AE6A256B35A4}" srcId="{8882F955-5666-45B6-80CD-3EC5C0D7FB90}" destId="{23F587A9-9F1C-43DE-A0A4-EE7E66A5A840}" srcOrd="0" destOrd="0" parTransId="{4D215684-CAAC-456F-87B3-B22885FFAFE7}" sibTransId="{2DBA3B37-0E74-42E6-985E-FBC2DC0F8D2E}"/>
    <dgm:cxn modelId="{9DA4A60C-BAB9-4AD9-B467-88695A88F850}" type="presOf" srcId="{C1B7544B-81C1-4995-8A4B-B0484EBA963D}" destId="{22D0E5ED-6BC2-4E63-B110-7434E05B3BF1}" srcOrd="0" destOrd="0" presId="urn:microsoft.com/office/officeart/2018/2/layout/IconLabelDescriptionList"/>
    <dgm:cxn modelId="{195DB915-F99D-4B13-BCA4-AA1FA82747F5}" srcId="{C1B7544B-81C1-4995-8A4B-B0484EBA963D}" destId="{A7B6B89C-C4F3-4725-A5EF-2EB6C55744F5}" srcOrd="0" destOrd="0" parTransId="{F4B72941-268A-452C-A72E-91801800910B}" sibTransId="{85D19DFE-D7D3-41FD-B98A-E6D724582FBC}"/>
    <dgm:cxn modelId="{D31CC517-5064-4CFF-9B05-37398C822694}" srcId="{59E59D98-1E1A-4A43-9E2F-8FEB42E6E1FF}" destId="{DE197E2B-9E0B-4A5C-9F73-55E01BBA6EED}" srcOrd="1" destOrd="0" parTransId="{183F02B9-0BA2-4CDA-B909-EA49C6F333F3}" sibTransId="{C9C260B0-5994-4C11-8B5F-ABA081223505}"/>
    <dgm:cxn modelId="{0B801823-BF87-4C67-B1A5-2537DCC80BA7}" type="presOf" srcId="{854BA1E2-7648-4D32-848B-690E041AECEA}" destId="{27764504-66DC-42C3-8889-3058BA21058D}" srcOrd="0" destOrd="0" presId="urn:microsoft.com/office/officeart/2018/2/layout/IconLabelDescriptionList"/>
    <dgm:cxn modelId="{986E3128-20EB-43BC-A188-4F2C360CE5D7}" type="presOf" srcId="{9411B2EC-3229-4591-9ED0-92E5AB547F55}" destId="{D6233CDC-0093-4553-888E-0566D18A2A40}" srcOrd="0" destOrd="2" presId="urn:microsoft.com/office/officeart/2018/2/layout/IconLabelDescriptionList"/>
    <dgm:cxn modelId="{FEB2412C-994C-4C49-8C95-970AD4E8164F}" srcId="{8882F955-5666-45B6-80CD-3EC5C0D7FB90}" destId="{5404EE4D-907A-484E-B5AE-0E7018ABD9D8}" srcOrd="2" destOrd="0" parTransId="{042A4ECB-3BFA-4F18-9FFF-82BD0973A66B}" sibTransId="{E237294B-B1BB-40A5-99AC-5A9F95D4EA10}"/>
    <dgm:cxn modelId="{6FAC0734-CAD6-4D5E-BA90-D53EE65847D5}" type="presOf" srcId="{9AA0B7A0-8D96-4781-99EC-34040BA2C250}" destId="{F562AF51-5562-45C2-A09E-3A5FF57460F5}" srcOrd="0" destOrd="2" presId="urn:microsoft.com/office/officeart/2018/2/layout/IconLabelDescriptionList"/>
    <dgm:cxn modelId="{DCC5234D-BC0F-46C1-B3F9-0EE5CA1CAA8A}" srcId="{DE197E2B-9E0B-4A5C-9F73-55E01BBA6EED}" destId="{11D4FA7B-46D5-461B-AE0D-A7D314F0D5BC}" srcOrd="1" destOrd="0" parTransId="{4B300B0C-64A0-465B-9309-92DA1007B15D}" sibTransId="{19146E45-2D73-47C4-8D9F-E2C54CDB5357}"/>
    <dgm:cxn modelId="{D0DFB553-8C70-4088-835B-F472A60291FF}" srcId="{8882F955-5666-45B6-80CD-3EC5C0D7FB90}" destId="{36D49C31-BF1B-4844-B125-5CA3BE0285C8}" srcOrd="1" destOrd="0" parTransId="{91B39090-B020-435F-947E-A58B968BA238}" sibTransId="{960EEEDA-A07B-47B0-B5F2-D7F7FEDA61CF}"/>
    <dgm:cxn modelId="{8287C555-8986-4F0C-9E84-EB46DC258311}" srcId="{59E59D98-1E1A-4A43-9E2F-8FEB42E6E1FF}" destId="{854BA1E2-7648-4D32-848B-690E041AECEA}" srcOrd="2" destOrd="0" parTransId="{6976BAD9-3C9F-4439-86D5-89B2AB031040}" sibTransId="{93B5D409-3E06-41AD-9C16-C2DCA2141AFA}"/>
    <dgm:cxn modelId="{2577B85A-C42D-4194-96C3-995BA3AB8D38}" type="presOf" srcId="{463756AB-1D45-493D-A44C-9007098685FC}" destId="{2E02953C-2CDE-47FD-B7D4-3F9499E404B2}" srcOrd="0" destOrd="2" presId="urn:microsoft.com/office/officeart/2018/2/layout/IconLabelDescriptionList"/>
    <dgm:cxn modelId="{0C52875C-9367-4629-B64A-D860586D3CAE}" srcId="{854BA1E2-7648-4D32-848B-690E041AECEA}" destId="{9411B2EC-3229-4591-9ED0-92E5AB547F55}" srcOrd="2" destOrd="0" parTransId="{CDD332F7-5200-47E8-A28D-C8E5B251F646}" sibTransId="{72B10C28-0139-4AB3-82C7-1224E67E38DD}"/>
    <dgm:cxn modelId="{710F4161-07FB-4BB7-9D47-329E8CF25F2A}" srcId="{8882F955-5666-45B6-80CD-3EC5C0D7FB90}" destId="{876EE449-C02C-4C9C-BABD-108B230F9F92}" srcOrd="3" destOrd="0" parTransId="{4204DBF0-BAD7-4060-916B-3EA784550FB8}" sibTransId="{D609C532-8356-4DEC-AC4F-AE6E9ACC1A2F}"/>
    <dgm:cxn modelId="{DF509362-E3FC-4ED7-AB4F-8962C351CC95}" srcId="{854BA1E2-7648-4D32-848B-690E041AECEA}" destId="{349FEC3B-13B4-489D-BF45-E9A2627B6404}" srcOrd="1" destOrd="0" parTransId="{21C6105A-9ECF-4909-AA72-7DDC10035BFC}" sibTransId="{36AD429E-C1F4-48AE-ACCE-8AEE4FA8BBEE}"/>
    <dgm:cxn modelId="{610CDD65-F089-4675-82ED-9231BDA1ED97}" type="presOf" srcId="{DD8BA6C4-D3EA-4AB4-94F0-75690A49E0EB}" destId="{2E02953C-2CDE-47FD-B7D4-3F9499E404B2}" srcOrd="0" destOrd="0" presId="urn:microsoft.com/office/officeart/2018/2/layout/IconLabelDescriptionList"/>
    <dgm:cxn modelId="{EC65B774-6EE3-4B4A-82ED-8583BD3BFF16}" srcId="{C1B7544B-81C1-4995-8A4B-B0484EBA963D}" destId="{9AA0B7A0-8D96-4781-99EC-34040BA2C250}" srcOrd="2" destOrd="0" parTransId="{1E356FC0-21C5-4D0A-95CF-7577DCBD757E}" sibTransId="{3DDEAFE1-89DC-437D-9D98-08B8A0F0B589}"/>
    <dgm:cxn modelId="{153F1575-7948-4AC1-A187-F8724D648197}" type="presOf" srcId="{11D4FA7B-46D5-461B-AE0D-A7D314F0D5BC}" destId="{2E02953C-2CDE-47FD-B7D4-3F9499E404B2}" srcOrd="0" destOrd="1" presId="urn:microsoft.com/office/officeart/2018/2/layout/IconLabelDescriptionList"/>
    <dgm:cxn modelId="{BBF51A75-1E09-4205-B663-5A65ACC87F22}" type="presOf" srcId="{36D49C31-BF1B-4844-B125-5CA3BE0285C8}" destId="{98396228-CEB4-4A05-BD24-140B9E44E558}" srcOrd="0" destOrd="1" presId="urn:microsoft.com/office/officeart/2018/2/layout/IconLabelDescriptionList"/>
    <dgm:cxn modelId="{8847A480-AD24-4844-976B-E5249ECAEC1D}" type="presOf" srcId="{A7B6B89C-C4F3-4725-A5EF-2EB6C55744F5}" destId="{F562AF51-5562-45C2-A09E-3A5FF57460F5}" srcOrd="0" destOrd="0" presId="urn:microsoft.com/office/officeart/2018/2/layout/IconLabelDescriptionList"/>
    <dgm:cxn modelId="{4FDC4681-BEB9-4278-86C4-288EF5707436}" type="presOf" srcId="{876EE449-C02C-4C9C-BABD-108B230F9F92}" destId="{98396228-CEB4-4A05-BD24-140B9E44E558}" srcOrd="0" destOrd="3" presId="urn:microsoft.com/office/officeart/2018/2/layout/IconLabelDescriptionList"/>
    <dgm:cxn modelId="{A56D1692-726E-45AF-AD2B-0A9158D6A556}" type="presOf" srcId="{23F587A9-9F1C-43DE-A0A4-EE7E66A5A840}" destId="{98396228-CEB4-4A05-BD24-140B9E44E558}" srcOrd="0" destOrd="0" presId="urn:microsoft.com/office/officeart/2018/2/layout/IconLabelDescriptionList"/>
    <dgm:cxn modelId="{83B2B194-4130-4E1A-B645-9EA7C7EC2625}" type="presOf" srcId="{59E59D98-1E1A-4A43-9E2F-8FEB42E6E1FF}" destId="{F4775490-6058-40D9-AF40-14216852431D}" srcOrd="0" destOrd="0" presId="urn:microsoft.com/office/officeart/2018/2/layout/IconLabelDescriptionList"/>
    <dgm:cxn modelId="{9F1CB794-412E-4972-A512-140FB558D50A}" srcId="{DE197E2B-9E0B-4A5C-9F73-55E01BBA6EED}" destId="{DD8BA6C4-D3EA-4AB4-94F0-75690A49E0EB}" srcOrd="0" destOrd="0" parTransId="{93B5B637-3856-4B4D-A20E-661B35906CFD}" sibTransId="{EFE74842-96DE-4E83-A6A7-85809A83A82D}"/>
    <dgm:cxn modelId="{C196E7A0-D5C4-4CB6-97BD-B0238D42DB14}" srcId="{59E59D98-1E1A-4A43-9E2F-8FEB42E6E1FF}" destId="{C1B7544B-81C1-4995-8A4B-B0484EBA963D}" srcOrd="0" destOrd="0" parTransId="{EDC0659D-FA37-4256-8F90-008F0D255CD9}" sibTransId="{74BA7905-33D3-462A-9DF6-8EDEF2F8DFFA}"/>
    <dgm:cxn modelId="{B2C608A1-4E75-4F27-9AAE-2D33A7FD2173}" type="presOf" srcId="{5404EE4D-907A-484E-B5AE-0E7018ABD9D8}" destId="{98396228-CEB4-4A05-BD24-140B9E44E558}" srcOrd="0" destOrd="2" presId="urn:microsoft.com/office/officeart/2018/2/layout/IconLabelDescriptionList"/>
    <dgm:cxn modelId="{543F2BAE-019D-40BD-A371-BE081B018D9E}" type="presOf" srcId="{5DB0C764-1C78-480B-9E07-BF52CEBB484B}" destId="{F562AF51-5562-45C2-A09E-3A5FF57460F5}" srcOrd="0" destOrd="1" presId="urn:microsoft.com/office/officeart/2018/2/layout/IconLabelDescriptionList"/>
    <dgm:cxn modelId="{5BE89BB0-2FB9-431B-A10B-7914D917B970}" srcId="{DE197E2B-9E0B-4A5C-9F73-55E01BBA6EED}" destId="{463756AB-1D45-493D-A44C-9007098685FC}" srcOrd="2" destOrd="0" parTransId="{2368FAD5-B487-48B8-91D9-05B2A4D475A2}" sibTransId="{10BE6EBC-9518-4B10-9A06-7E279B21409A}"/>
    <dgm:cxn modelId="{4C084CBC-A242-45F2-9F18-E465CE822BFF}" srcId="{C1B7544B-81C1-4995-8A4B-B0484EBA963D}" destId="{5DB0C764-1C78-480B-9E07-BF52CEBB484B}" srcOrd="1" destOrd="0" parTransId="{2618B282-2C63-49FF-A8A1-DFC3AC55550D}" sibTransId="{656BE03A-499E-4EA7-A2A3-DD6508BFA498}"/>
    <dgm:cxn modelId="{74FE5FC3-13E3-4F4E-8D17-8141A379F12C}" type="presOf" srcId="{04B20020-42AE-4447-B0E0-0EE60771D3DF}" destId="{D6233CDC-0093-4553-888E-0566D18A2A40}" srcOrd="0" destOrd="0" presId="urn:microsoft.com/office/officeart/2018/2/layout/IconLabelDescriptionList"/>
    <dgm:cxn modelId="{FE7BFAC3-F807-4874-AE7C-C5F4321133C8}" srcId="{854BA1E2-7648-4D32-848B-690E041AECEA}" destId="{04B20020-42AE-4447-B0E0-0EE60771D3DF}" srcOrd="0" destOrd="0" parTransId="{D800CB6C-C30C-4095-B7C6-9E20C9D7E58F}" sibTransId="{9FD39FB1-F41D-4ABF-8C35-17E2AF2EC3B5}"/>
    <dgm:cxn modelId="{78961FD6-5494-4B95-B427-CEB61F29B7D0}" type="presOf" srcId="{8882F955-5666-45B6-80CD-3EC5C0D7FB90}" destId="{A0B25321-371D-444A-BCD9-5DC69F276F1B}" srcOrd="0" destOrd="0" presId="urn:microsoft.com/office/officeart/2018/2/layout/IconLabelDescriptionList"/>
    <dgm:cxn modelId="{83E24AE8-1789-433B-830E-CD92D4203793}" type="presOf" srcId="{DE197E2B-9E0B-4A5C-9F73-55E01BBA6EED}" destId="{8D8CC2D5-6007-42DA-B8C3-70D933808B43}" srcOrd="0" destOrd="0" presId="urn:microsoft.com/office/officeart/2018/2/layout/IconLabelDescriptionList"/>
    <dgm:cxn modelId="{7E1A4AFE-5FC6-49CA-BC5E-B6C448904AF8}" type="presOf" srcId="{349FEC3B-13B4-489D-BF45-E9A2627B6404}" destId="{D6233CDC-0093-4553-888E-0566D18A2A40}" srcOrd="0" destOrd="1" presId="urn:microsoft.com/office/officeart/2018/2/layout/IconLabelDescriptionList"/>
    <dgm:cxn modelId="{1CE56C17-6A57-460B-A219-2AD9CEE73165}" type="presParOf" srcId="{F4775490-6058-40D9-AF40-14216852431D}" destId="{15401730-A827-47F2-A569-B8922B83CEF0}" srcOrd="0" destOrd="0" presId="urn:microsoft.com/office/officeart/2018/2/layout/IconLabelDescriptionList"/>
    <dgm:cxn modelId="{812A7831-85F3-422F-ADB1-B4D5A7E41E83}" type="presParOf" srcId="{15401730-A827-47F2-A569-B8922B83CEF0}" destId="{92D9CF0D-8E33-4EEC-A68A-4732CAEAB54C}" srcOrd="0" destOrd="0" presId="urn:microsoft.com/office/officeart/2018/2/layout/IconLabelDescriptionList"/>
    <dgm:cxn modelId="{AC81CD99-1396-40F7-8B5F-CEA16D6CAAA3}" type="presParOf" srcId="{15401730-A827-47F2-A569-B8922B83CEF0}" destId="{0ADC6C8A-8F2B-4E0D-8EB9-D9D7A27B4B0F}" srcOrd="1" destOrd="0" presId="urn:microsoft.com/office/officeart/2018/2/layout/IconLabelDescriptionList"/>
    <dgm:cxn modelId="{46B2BF66-63E2-4CF3-AD91-6D68EB5700DC}" type="presParOf" srcId="{15401730-A827-47F2-A569-B8922B83CEF0}" destId="{22D0E5ED-6BC2-4E63-B110-7434E05B3BF1}" srcOrd="2" destOrd="0" presId="urn:microsoft.com/office/officeart/2018/2/layout/IconLabelDescriptionList"/>
    <dgm:cxn modelId="{9A47BC13-AF8E-4656-A91F-62105F79E7D7}" type="presParOf" srcId="{15401730-A827-47F2-A569-B8922B83CEF0}" destId="{998858FD-0CB8-465B-A272-79B4400B5F8F}" srcOrd="3" destOrd="0" presId="urn:microsoft.com/office/officeart/2018/2/layout/IconLabelDescriptionList"/>
    <dgm:cxn modelId="{47112CB3-9070-4E0D-B7F9-A0815484590D}" type="presParOf" srcId="{15401730-A827-47F2-A569-B8922B83CEF0}" destId="{F562AF51-5562-45C2-A09E-3A5FF57460F5}" srcOrd="4" destOrd="0" presId="urn:microsoft.com/office/officeart/2018/2/layout/IconLabelDescriptionList"/>
    <dgm:cxn modelId="{D2319326-1B16-4286-8FD2-7C42E13602F1}" type="presParOf" srcId="{F4775490-6058-40D9-AF40-14216852431D}" destId="{D35EC696-C9DB-4959-B51E-EFEAF0096305}" srcOrd="1" destOrd="0" presId="urn:microsoft.com/office/officeart/2018/2/layout/IconLabelDescriptionList"/>
    <dgm:cxn modelId="{9CBADCCE-F7CD-4EC2-A47F-3849EBC235EE}" type="presParOf" srcId="{F4775490-6058-40D9-AF40-14216852431D}" destId="{DCC964CB-6721-49B9-8C92-7056833A7632}" srcOrd="2" destOrd="0" presId="urn:microsoft.com/office/officeart/2018/2/layout/IconLabelDescriptionList"/>
    <dgm:cxn modelId="{AB0249C2-8D17-4620-9748-A258B62E0301}" type="presParOf" srcId="{DCC964CB-6721-49B9-8C92-7056833A7632}" destId="{B2191939-23D9-40E1-B72E-A91B907CA5B3}" srcOrd="0" destOrd="0" presId="urn:microsoft.com/office/officeart/2018/2/layout/IconLabelDescriptionList"/>
    <dgm:cxn modelId="{12A81581-EE32-4597-A2C8-F03E2B764732}" type="presParOf" srcId="{DCC964CB-6721-49B9-8C92-7056833A7632}" destId="{548E2222-B254-4DF8-8D7A-8BD251726C50}" srcOrd="1" destOrd="0" presId="urn:microsoft.com/office/officeart/2018/2/layout/IconLabelDescriptionList"/>
    <dgm:cxn modelId="{ED33AF3B-39BA-4EEC-9427-7EAB56C600E8}" type="presParOf" srcId="{DCC964CB-6721-49B9-8C92-7056833A7632}" destId="{8D8CC2D5-6007-42DA-B8C3-70D933808B43}" srcOrd="2" destOrd="0" presId="urn:microsoft.com/office/officeart/2018/2/layout/IconLabelDescriptionList"/>
    <dgm:cxn modelId="{2D472B88-6257-4ED2-863C-145462FACEAF}" type="presParOf" srcId="{DCC964CB-6721-49B9-8C92-7056833A7632}" destId="{C04F32AA-8376-4CA4-BF2F-F2A75313F9D0}" srcOrd="3" destOrd="0" presId="urn:microsoft.com/office/officeart/2018/2/layout/IconLabelDescriptionList"/>
    <dgm:cxn modelId="{88A26FFA-D273-410D-AE87-CC177F5AC1B0}" type="presParOf" srcId="{DCC964CB-6721-49B9-8C92-7056833A7632}" destId="{2E02953C-2CDE-47FD-B7D4-3F9499E404B2}" srcOrd="4" destOrd="0" presId="urn:microsoft.com/office/officeart/2018/2/layout/IconLabelDescriptionList"/>
    <dgm:cxn modelId="{04D46FDA-E442-4DA8-B866-B17D03911CA1}" type="presParOf" srcId="{F4775490-6058-40D9-AF40-14216852431D}" destId="{A689D41D-A58E-4829-9888-2FABD67BC4AE}" srcOrd="3" destOrd="0" presId="urn:microsoft.com/office/officeart/2018/2/layout/IconLabelDescriptionList"/>
    <dgm:cxn modelId="{F3601DEE-40F1-428D-8E7E-D45D5CD55D4E}" type="presParOf" srcId="{F4775490-6058-40D9-AF40-14216852431D}" destId="{1443A609-D549-4807-8A2D-65708FD97DE5}" srcOrd="4" destOrd="0" presId="urn:microsoft.com/office/officeart/2018/2/layout/IconLabelDescriptionList"/>
    <dgm:cxn modelId="{EE7AB382-4AAA-4286-B989-622F0246E040}" type="presParOf" srcId="{1443A609-D549-4807-8A2D-65708FD97DE5}" destId="{5169BBAC-C270-4F08-BA9F-60FB402D0005}" srcOrd="0" destOrd="0" presId="urn:microsoft.com/office/officeart/2018/2/layout/IconLabelDescriptionList"/>
    <dgm:cxn modelId="{16EFB98B-9884-43B6-B9F0-DAC13BC06154}" type="presParOf" srcId="{1443A609-D549-4807-8A2D-65708FD97DE5}" destId="{9CAAAD2B-5272-4F56-9180-BA74E6911329}" srcOrd="1" destOrd="0" presId="urn:microsoft.com/office/officeart/2018/2/layout/IconLabelDescriptionList"/>
    <dgm:cxn modelId="{E3F97215-5F6C-4B59-965E-91E813E44383}" type="presParOf" srcId="{1443A609-D549-4807-8A2D-65708FD97DE5}" destId="{27764504-66DC-42C3-8889-3058BA21058D}" srcOrd="2" destOrd="0" presId="urn:microsoft.com/office/officeart/2018/2/layout/IconLabelDescriptionList"/>
    <dgm:cxn modelId="{6A4CD444-2B72-4AC0-910D-BDB00EDF363C}" type="presParOf" srcId="{1443A609-D549-4807-8A2D-65708FD97DE5}" destId="{F5CA0E5B-28BD-44B1-B8A9-FDC6AF697726}" srcOrd="3" destOrd="0" presId="urn:microsoft.com/office/officeart/2018/2/layout/IconLabelDescriptionList"/>
    <dgm:cxn modelId="{9EFE27A9-125D-459B-8744-B175718627D9}" type="presParOf" srcId="{1443A609-D549-4807-8A2D-65708FD97DE5}" destId="{D6233CDC-0093-4553-888E-0566D18A2A40}" srcOrd="4" destOrd="0" presId="urn:microsoft.com/office/officeart/2018/2/layout/IconLabelDescriptionList"/>
    <dgm:cxn modelId="{7CEAD640-E2A6-40DA-80EB-1C00CB98B590}" type="presParOf" srcId="{F4775490-6058-40D9-AF40-14216852431D}" destId="{1784F4D3-CED8-46D3-BB05-B0171E88EF1E}" srcOrd="5" destOrd="0" presId="urn:microsoft.com/office/officeart/2018/2/layout/IconLabelDescriptionList"/>
    <dgm:cxn modelId="{DD516449-3900-4AAC-8E83-23E6FC06C4E4}" type="presParOf" srcId="{F4775490-6058-40D9-AF40-14216852431D}" destId="{54247341-AAEB-41C6-B8A6-E701AE9E0BFD}" srcOrd="6" destOrd="0" presId="urn:microsoft.com/office/officeart/2018/2/layout/IconLabelDescriptionList"/>
    <dgm:cxn modelId="{C0D4FF55-7590-464D-A690-22ED9D6668B0}" type="presParOf" srcId="{54247341-AAEB-41C6-B8A6-E701AE9E0BFD}" destId="{3EF2E883-42D6-464D-B8BE-E5C32C78CFAB}" srcOrd="0" destOrd="0" presId="urn:microsoft.com/office/officeart/2018/2/layout/IconLabelDescriptionList"/>
    <dgm:cxn modelId="{121E489C-6104-4D13-BF48-F4FFCF818FC3}" type="presParOf" srcId="{54247341-AAEB-41C6-B8A6-E701AE9E0BFD}" destId="{4A0C0AED-5B1F-4924-9582-A8E5B04C0F44}" srcOrd="1" destOrd="0" presId="urn:microsoft.com/office/officeart/2018/2/layout/IconLabelDescriptionList"/>
    <dgm:cxn modelId="{A16FE43C-231B-404D-A591-1B255915A9C7}" type="presParOf" srcId="{54247341-AAEB-41C6-B8A6-E701AE9E0BFD}" destId="{A0B25321-371D-444A-BCD9-5DC69F276F1B}" srcOrd="2" destOrd="0" presId="urn:microsoft.com/office/officeart/2018/2/layout/IconLabelDescriptionList"/>
    <dgm:cxn modelId="{3A6A293A-32C8-4FFA-AA19-73B541EAE743}" type="presParOf" srcId="{54247341-AAEB-41C6-B8A6-E701AE9E0BFD}" destId="{CCABE486-942D-4ED5-818B-65BF3117DD4F}" srcOrd="3" destOrd="0" presId="urn:microsoft.com/office/officeart/2018/2/layout/IconLabelDescriptionList"/>
    <dgm:cxn modelId="{9DE0D550-EACF-4C72-BC2D-2D50D2BF3E5E}" type="presParOf" srcId="{54247341-AAEB-41C6-B8A6-E701AE9E0BFD}" destId="{98396228-CEB4-4A05-BD24-140B9E44E55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9512542-0C23-4F8C-AAB1-E9DD13D2C1BB}"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74A49ADF-4A30-4B96-B5BD-C55F7B0A1C89}">
      <dgm:prSet/>
      <dgm:spPr/>
      <dgm:t>
        <a:bodyPr/>
        <a:lstStyle/>
        <a:p>
          <a:pPr>
            <a:lnSpc>
              <a:spcPct val="100000"/>
            </a:lnSpc>
            <a:defRPr b="1"/>
          </a:pPr>
          <a:r>
            <a:rPr lang="en-GB" b="1"/>
            <a:t>Near Term (1-3 Years):</a:t>
          </a:r>
          <a:endParaRPr lang="en-US"/>
        </a:p>
      </dgm:t>
    </dgm:pt>
    <dgm:pt modelId="{A1121A2A-8176-402A-BC1E-9800DD27FD8E}" type="parTrans" cxnId="{570C5402-492B-4065-AAAA-31F64229CD3A}">
      <dgm:prSet/>
      <dgm:spPr/>
      <dgm:t>
        <a:bodyPr/>
        <a:lstStyle/>
        <a:p>
          <a:endParaRPr lang="en-US"/>
        </a:p>
      </dgm:t>
    </dgm:pt>
    <dgm:pt modelId="{4072E728-987A-437C-BB53-9A64BF77F88C}" type="sibTrans" cxnId="{570C5402-492B-4065-AAAA-31F64229CD3A}">
      <dgm:prSet/>
      <dgm:spPr/>
      <dgm:t>
        <a:bodyPr/>
        <a:lstStyle/>
        <a:p>
          <a:endParaRPr lang="en-US"/>
        </a:p>
      </dgm:t>
    </dgm:pt>
    <dgm:pt modelId="{FD02109F-58F4-4CA5-9955-573813A7C4DA}">
      <dgm:prSet/>
      <dgm:spPr/>
      <dgm:t>
        <a:bodyPr/>
        <a:lstStyle/>
        <a:p>
          <a:pPr>
            <a:lnSpc>
              <a:spcPct val="100000"/>
            </a:lnSpc>
          </a:pPr>
          <a:r>
            <a:rPr lang="en-GB"/>
            <a:t>AI assistants commonplace</a:t>
          </a:r>
          <a:endParaRPr lang="en-US"/>
        </a:p>
      </dgm:t>
    </dgm:pt>
    <dgm:pt modelId="{E7CA0023-8DFA-4D39-811C-ABB2725E756B}" type="parTrans" cxnId="{252F92F3-D29A-42E8-8A3F-35F2464304F5}">
      <dgm:prSet/>
      <dgm:spPr/>
      <dgm:t>
        <a:bodyPr/>
        <a:lstStyle/>
        <a:p>
          <a:endParaRPr lang="en-US"/>
        </a:p>
      </dgm:t>
    </dgm:pt>
    <dgm:pt modelId="{1FB872AB-97EB-4942-8A6A-ABB19C4B901D}" type="sibTrans" cxnId="{252F92F3-D29A-42E8-8A3F-35F2464304F5}">
      <dgm:prSet/>
      <dgm:spPr/>
      <dgm:t>
        <a:bodyPr/>
        <a:lstStyle/>
        <a:p>
          <a:endParaRPr lang="en-US"/>
        </a:p>
      </dgm:t>
    </dgm:pt>
    <dgm:pt modelId="{304C6E49-F1F4-4209-9B7D-2F44433D6216}">
      <dgm:prSet/>
      <dgm:spPr/>
      <dgm:t>
        <a:bodyPr/>
        <a:lstStyle/>
        <a:p>
          <a:pPr>
            <a:lnSpc>
              <a:spcPct val="100000"/>
            </a:lnSpc>
          </a:pPr>
          <a:r>
            <a:rPr lang="en-GB"/>
            <a:t>Automated measurement standard</a:t>
          </a:r>
          <a:endParaRPr lang="en-US"/>
        </a:p>
      </dgm:t>
    </dgm:pt>
    <dgm:pt modelId="{1C919747-15A4-4609-A2C1-E785FAEBC782}" type="parTrans" cxnId="{DB8CAD27-48A4-4F6C-AD8C-F1DA0015137C}">
      <dgm:prSet/>
      <dgm:spPr/>
      <dgm:t>
        <a:bodyPr/>
        <a:lstStyle/>
        <a:p>
          <a:endParaRPr lang="en-US"/>
        </a:p>
      </dgm:t>
    </dgm:pt>
    <dgm:pt modelId="{7E7081CB-F193-4870-97DA-1E8EC6D8876B}" type="sibTrans" cxnId="{DB8CAD27-48A4-4F6C-AD8C-F1DA0015137C}">
      <dgm:prSet/>
      <dgm:spPr/>
      <dgm:t>
        <a:bodyPr/>
        <a:lstStyle/>
        <a:p>
          <a:endParaRPr lang="en-US"/>
        </a:p>
      </dgm:t>
    </dgm:pt>
    <dgm:pt modelId="{8201E5B6-6DBB-4B4D-8C22-A267CD4ADA58}">
      <dgm:prSet/>
      <dgm:spPr/>
      <dgm:t>
        <a:bodyPr/>
        <a:lstStyle/>
        <a:p>
          <a:pPr>
            <a:lnSpc>
              <a:spcPct val="100000"/>
            </a:lnSpc>
          </a:pPr>
          <a:r>
            <a:rPr lang="en-GB"/>
            <a:t>Real-time cost intelligence</a:t>
          </a:r>
          <a:endParaRPr lang="en-US"/>
        </a:p>
      </dgm:t>
    </dgm:pt>
    <dgm:pt modelId="{3469C089-FDF9-40DA-BDC9-75AB13EFC737}" type="parTrans" cxnId="{786444D5-B40C-4805-92E3-CEACAE0F364C}">
      <dgm:prSet/>
      <dgm:spPr/>
      <dgm:t>
        <a:bodyPr/>
        <a:lstStyle/>
        <a:p>
          <a:endParaRPr lang="en-US"/>
        </a:p>
      </dgm:t>
    </dgm:pt>
    <dgm:pt modelId="{3A325B0F-C80A-43C1-B9FA-21EF2E5CBB82}" type="sibTrans" cxnId="{786444D5-B40C-4805-92E3-CEACAE0F364C}">
      <dgm:prSet/>
      <dgm:spPr/>
      <dgm:t>
        <a:bodyPr/>
        <a:lstStyle/>
        <a:p>
          <a:endParaRPr lang="en-US"/>
        </a:p>
      </dgm:t>
    </dgm:pt>
    <dgm:pt modelId="{2AF380E4-9840-4C76-9D4F-AFAB865EBE1A}">
      <dgm:prSet/>
      <dgm:spPr/>
      <dgm:t>
        <a:bodyPr/>
        <a:lstStyle/>
        <a:p>
          <a:pPr>
            <a:lnSpc>
              <a:spcPct val="100000"/>
            </a:lnSpc>
          </a:pPr>
          <a:r>
            <a:rPr lang="en-GB"/>
            <a:t>Digital twins integration</a:t>
          </a:r>
          <a:endParaRPr lang="en-US"/>
        </a:p>
      </dgm:t>
    </dgm:pt>
    <dgm:pt modelId="{B9403ACC-F896-46AB-9509-5E26DE230A09}" type="parTrans" cxnId="{27B90997-0ABA-4379-8D40-E0B31A668896}">
      <dgm:prSet/>
      <dgm:spPr/>
      <dgm:t>
        <a:bodyPr/>
        <a:lstStyle/>
        <a:p>
          <a:endParaRPr lang="en-US"/>
        </a:p>
      </dgm:t>
    </dgm:pt>
    <dgm:pt modelId="{F3CEE5F1-0D45-4C67-B0A7-3BBF3F0E4CE1}" type="sibTrans" cxnId="{27B90997-0ABA-4379-8D40-E0B31A668896}">
      <dgm:prSet/>
      <dgm:spPr/>
      <dgm:t>
        <a:bodyPr/>
        <a:lstStyle/>
        <a:p>
          <a:endParaRPr lang="en-US"/>
        </a:p>
      </dgm:t>
    </dgm:pt>
    <dgm:pt modelId="{3110A429-E0D1-47AF-8F4A-46AF2B3F4B45}">
      <dgm:prSet/>
      <dgm:spPr/>
      <dgm:t>
        <a:bodyPr/>
        <a:lstStyle/>
        <a:p>
          <a:pPr>
            <a:lnSpc>
              <a:spcPct val="100000"/>
            </a:lnSpc>
            <a:defRPr b="1"/>
          </a:pPr>
          <a:r>
            <a:rPr lang="en-GB" b="1"/>
            <a:t>Medium Term (3-7 Years):</a:t>
          </a:r>
          <a:endParaRPr lang="en-US"/>
        </a:p>
      </dgm:t>
    </dgm:pt>
    <dgm:pt modelId="{DC774AB2-40C9-4C2A-B9FA-A3058354A867}" type="parTrans" cxnId="{701019AE-1C24-4B0F-87DA-F656ACF920B6}">
      <dgm:prSet/>
      <dgm:spPr/>
      <dgm:t>
        <a:bodyPr/>
        <a:lstStyle/>
        <a:p>
          <a:endParaRPr lang="en-US"/>
        </a:p>
      </dgm:t>
    </dgm:pt>
    <dgm:pt modelId="{AB4A0B42-D5EF-41D0-A7AE-C66A27BC5BE2}" type="sibTrans" cxnId="{701019AE-1C24-4B0F-87DA-F656ACF920B6}">
      <dgm:prSet/>
      <dgm:spPr/>
      <dgm:t>
        <a:bodyPr/>
        <a:lstStyle/>
        <a:p>
          <a:endParaRPr lang="en-US"/>
        </a:p>
      </dgm:t>
    </dgm:pt>
    <dgm:pt modelId="{4ABC2B37-3CDB-4592-8695-977D8AB0554F}">
      <dgm:prSet/>
      <dgm:spPr/>
      <dgm:t>
        <a:bodyPr/>
        <a:lstStyle/>
        <a:p>
          <a:pPr>
            <a:lnSpc>
              <a:spcPct val="100000"/>
            </a:lnSpc>
          </a:pPr>
          <a:r>
            <a:rPr lang="en-GB"/>
            <a:t>End-to-end digital workflows</a:t>
          </a:r>
          <a:endParaRPr lang="en-US"/>
        </a:p>
      </dgm:t>
    </dgm:pt>
    <dgm:pt modelId="{9AC5E334-CE2A-4BDF-BEA7-7E63C1A2FC3E}" type="parTrans" cxnId="{AE2F19FB-2D7B-4810-B12A-7AFAEC583E33}">
      <dgm:prSet/>
      <dgm:spPr/>
      <dgm:t>
        <a:bodyPr/>
        <a:lstStyle/>
        <a:p>
          <a:endParaRPr lang="en-US"/>
        </a:p>
      </dgm:t>
    </dgm:pt>
    <dgm:pt modelId="{A1E15556-614D-4FEC-9275-4C18DD9A7BA1}" type="sibTrans" cxnId="{AE2F19FB-2D7B-4810-B12A-7AFAEC583E33}">
      <dgm:prSet/>
      <dgm:spPr/>
      <dgm:t>
        <a:bodyPr/>
        <a:lstStyle/>
        <a:p>
          <a:endParaRPr lang="en-US"/>
        </a:p>
      </dgm:t>
    </dgm:pt>
    <dgm:pt modelId="{D117AA7E-9FD8-4558-9436-F272E9173FB5}">
      <dgm:prSet/>
      <dgm:spPr/>
      <dgm:t>
        <a:bodyPr/>
        <a:lstStyle/>
        <a:p>
          <a:pPr>
            <a:lnSpc>
              <a:spcPct val="100000"/>
            </a:lnSpc>
          </a:pPr>
          <a:r>
            <a:rPr lang="en-GB"/>
            <a:t>Predictive project intelligence</a:t>
          </a:r>
          <a:endParaRPr lang="en-US"/>
        </a:p>
      </dgm:t>
    </dgm:pt>
    <dgm:pt modelId="{BBD4E189-0838-44E8-9CBE-4CA3682CF35A}" type="parTrans" cxnId="{9558DABA-F526-430C-BA28-C65F1DAB3BEA}">
      <dgm:prSet/>
      <dgm:spPr/>
      <dgm:t>
        <a:bodyPr/>
        <a:lstStyle/>
        <a:p>
          <a:endParaRPr lang="en-US"/>
        </a:p>
      </dgm:t>
    </dgm:pt>
    <dgm:pt modelId="{458DD367-DDFC-4245-AF39-3D29983A4496}" type="sibTrans" cxnId="{9558DABA-F526-430C-BA28-C65F1DAB3BEA}">
      <dgm:prSet/>
      <dgm:spPr/>
      <dgm:t>
        <a:bodyPr/>
        <a:lstStyle/>
        <a:p>
          <a:endParaRPr lang="en-US"/>
        </a:p>
      </dgm:t>
    </dgm:pt>
    <dgm:pt modelId="{8EB2848A-6463-41BC-A486-65351872FC2E}">
      <dgm:prSet/>
      <dgm:spPr/>
      <dgm:t>
        <a:bodyPr/>
        <a:lstStyle/>
        <a:p>
          <a:pPr>
            <a:lnSpc>
              <a:spcPct val="100000"/>
            </a:lnSpc>
          </a:pPr>
          <a:r>
            <a:rPr lang="en-GB"/>
            <a:t>Blockchain for payments/tracking</a:t>
          </a:r>
          <a:endParaRPr lang="en-US"/>
        </a:p>
      </dgm:t>
    </dgm:pt>
    <dgm:pt modelId="{3D383EE3-864D-46B1-9ECE-245D07C1854B}" type="parTrans" cxnId="{59C30707-E983-42F2-8DBD-AC27A96FC301}">
      <dgm:prSet/>
      <dgm:spPr/>
      <dgm:t>
        <a:bodyPr/>
        <a:lstStyle/>
        <a:p>
          <a:endParaRPr lang="en-US"/>
        </a:p>
      </dgm:t>
    </dgm:pt>
    <dgm:pt modelId="{1648AB28-BC14-4772-AEB0-0849AA9D2087}" type="sibTrans" cxnId="{59C30707-E983-42F2-8DBD-AC27A96FC301}">
      <dgm:prSet/>
      <dgm:spPr/>
      <dgm:t>
        <a:bodyPr/>
        <a:lstStyle/>
        <a:p>
          <a:endParaRPr lang="en-US"/>
        </a:p>
      </dgm:t>
    </dgm:pt>
    <dgm:pt modelId="{B1CB2089-9C03-4E88-8CC4-4C8CEC55E5DB}">
      <dgm:prSet/>
      <dgm:spPr/>
      <dgm:t>
        <a:bodyPr/>
        <a:lstStyle/>
        <a:p>
          <a:pPr>
            <a:lnSpc>
              <a:spcPct val="100000"/>
            </a:lnSpc>
          </a:pPr>
          <a:r>
            <a:rPr lang="en-GB"/>
            <a:t>Fully integrated ecosystems</a:t>
          </a:r>
          <a:endParaRPr lang="en-US"/>
        </a:p>
      </dgm:t>
    </dgm:pt>
    <dgm:pt modelId="{E1D3422C-1FEC-407A-8C12-78334F80781E}" type="parTrans" cxnId="{BF69ADA0-9E8F-4CFB-9F69-0D067F28BE71}">
      <dgm:prSet/>
      <dgm:spPr/>
      <dgm:t>
        <a:bodyPr/>
        <a:lstStyle/>
        <a:p>
          <a:endParaRPr lang="en-US"/>
        </a:p>
      </dgm:t>
    </dgm:pt>
    <dgm:pt modelId="{7C8F156F-2521-4D69-9A8D-DBDAAD3A072B}" type="sibTrans" cxnId="{BF69ADA0-9E8F-4CFB-9F69-0D067F28BE71}">
      <dgm:prSet/>
      <dgm:spPr/>
      <dgm:t>
        <a:bodyPr/>
        <a:lstStyle/>
        <a:p>
          <a:endParaRPr lang="en-US"/>
        </a:p>
      </dgm:t>
    </dgm:pt>
    <dgm:pt modelId="{746F7209-8172-4107-9DD6-E059E4CE0CED}">
      <dgm:prSet/>
      <dgm:spPr/>
      <dgm:t>
        <a:bodyPr/>
        <a:lstStyle/>
        <a:p>
          <a:pPr>
            <a:lnSpc>
              <a:spcPct val="100000"/>
            </a:lnSpc>
            <a:defRPr b="1"/>
          </a:pPr>
          <a:r>
            <a:rPr lang="en-GB" b="1"/>
            <a:t>Your Role:</a:t>
          </a:r>
          <a:endParaRPr lang="en-US"/>
        </a:p>
      </dgm:t>
    </dgm:pt>
    <dgm:pt modelId="{215305D8-B370-4E9A-B5B7-D209A17D2C2F}" type="parTrans" cxnId="{DB0984EB-BFEF-477A-85EF-C075CF06532B}">
      <dgm:prSet/>
      <dgm:spPr/>
      <dgm:t>
        <a:bodyPr/>
        <a:lstStyle/>
        <a:p>
          <a:endParaRPr lang="en-US"/>
        </a:p>
      </dgm:t>
    </dgm:pt>
    <dgm:pt modelId="{758AA607-B0CA-4C58-8AED-4684862F33F6}" type="sibTrans" cxnId="{DB0984EB-BFEF-477A-85EF-C075CF06532B}">
      <dgm:prSet/>
      <dgm:spPr/>
      <dgm:t>
        <a:bodyPr/>
        <a:lstStyle/>
        <a:p>
          <a:endParaRPr lang="en-US"/>
        </a:p>
      </dgm:t>
    </dgm:pt>
    <dgm:pt modelId="{3259A8BD-41FC-442A-A601-7A9BB7327B4A}">
      <dgm:prSet/>
      <dgm:spPr/>
      <dgm:t>
        <a:bodyPr/>
        <a:lstStyle/>
        <a:p>
          <a:pPr>
            <a:lnSpc>
              <a:spcPct val="100000"/>
            </a:lnSpc>
          </a:pPr>
          <a:r>
            <a:rPr lang="en-GB"/>
            <a:t>Strategic advisor, not cost accountant</a:t>
          </a:r>
          <a:endParaRPr lang="en-US"/>
        </a:p>
      </dgm:t>
    </dgm:pt>
    <dgm:pt modelId="{86785359-486E-4236-BDE5-BD9023B0B6BE}" type="parTrans" cxnId="{977CB632-B2D2-44D4-B896-AC003DF5EC52}">
      <dgm:prSet/>
      <dgm:spPr/>
      <dgm:t>
        <a:bodyPr/>
        <a:lstStyle/>
        <a:p>
          <a:endParaRPr lang="en-US"/>
        </a:p>
      </dgm:t>
    </dgm:pt>
    <dgm:pt modelId="{7E25A74C-A79B-40E8-A93B-0759E437AF29}" type="sibTrans" cxnId="{977CB632-B2D2-44D4-B896-AC003DF5EC52}">
      <dgm:prSet/>
      <dgm:spPr/>
      <dgm:t>
        <a:bodyPr/>
        <a:lstStyle/>
        <a:p>
          <a:endParaRPr lang="en-US"/>
        </a:p>
      </dgm:t>
    </dgm:pt>
    <dgm:pt modelId="{B54EDDDC-A9D8-4255-B187-AD99E8BCCC62}">
      <dgm:prSet/>
      <dgm:spPr/>
      <dgm:t>
        <a:bodyPr/>
        <a:lstStyle/>
        <a:p>
          <a:pPr>
            <a:lnSpc>
              <a:spcPct val="100000"/>
            </a:lnSpc>
          </a:pPr>
          <a:r>
            <a:rPr lang="en-GB"/>
            <a:t>AI supervisor, not replaceable by AI</a:t>
          </a:r>
          <a:endParaRPr lang="en-US"/>
        </a:p>
      </dgm:t>
    </dgm:pt>
    <dgm:pt modelId="{0D9E7DE2-C822-4F09-9EE4-CC3DFD0727C8}" type="parTrans" cxnId="{28CE8194-6E3A-461B-9C23-3B2F31BDEE59}">
      <dgm:prSet/>
      <dgm:spPr/>
      <dgm:t>
        <a:bodyPr/>
        <a:lstStyle/>
        <a:p>
          <a:endParaRPr lang="en-US"/>
        </a:p>
      </dgm:t>
    </dgm:pt>
    <dgm:pt modelId="{177D952A-D906-4FD2-A96A-9E049F0EF4F1}" type="sibTrans" cxnId="{28CE8194-6E3A-461B-9C23-3B2F31BDEE59}">
      <dgm:prSet/>
      <dgm:spPr/>
      <dgm:t>
        <a:bodyPr/>
        <a:lstStyle/>
        <a:p>
          <a:endParaRPr lang="en-US"/>
        </a:p>
      </dgm:t>
    </dgm:pt>
    <dgm:pt modelId="{7737D0AF-C07D-4FC9-9EA7-83DF6752A36F}">
      <dgm:prSet/>
      <dgm:spPr/>
      <dgm:t>
        <a:bodyPr/>
        <a:lstStyle/>
        <a:p>
          <a:pPr>
            <a:lnSpc>
              <a:spcPct val="100000"/>
            </a:lnSpc>
          </a:pPr>
          <a:r>
            <a:rPr lang="en-GB"/>
            <a:t>Data interpreter, not data entry</a:t>
          </a:r>
          <a:endParaRPr lang="en-US"/>
        </a:p>
      </dgm:t>
    </dgm:pt>
    <dgm:pt modelId="{60827363-FEA8-4883-B62D-D64AB3AFDE34}" type="parTrans" cxnId="{FEFDB5DD-7429-4372-AB79-F8D0C886D4F0}">
      <dgm:prSet/>
      <dgm:spPr/>
      <dgm:t>
        <a:bodyPr/>
        <a:lstStyle/>
        <a:p>
          <a:endParaRPr lang="en-US"/>
        </a:p>
      </dgm:t>
    </dgm:pt>
    <dgm:pt modelId="{A4C5FAD5-B971-4DDA-BC38-75E4CDAE6F8C}" type="sibTrans" cxnId="{FEFDB5DD-7429-4372-AB79-F8D0C886D4F0}">
      <dgm:prSet/>
      <dgm:spPr/>
      <dgm:t>
        <a:bodyPr/>
        <a:lstStyle/>
        <a:p>
          <a:endParaRPr lang="en-US"/>
        </a:p>
      </dgm:t>
    </dgm:pt>
    <dgm:pt modelId="{BBCFA345-A99B-4F04-8F82-0DF2BB162901}">
      <dgm:prSet/>
      <dgm:spPr/>
      <dgm:t>
        <a:bodyPr/>
        <a:lstStyle/>
        <a:p>
          <a:pPr>
            <a:lnSpc>
              <a:spcPct val="100000"/>
            </a:lnSpc>
          </a:pPr>
          <a:r>
            <a:rPr lang="en-GB"/>
            <a:t>Relationship builder with tech superpowers</a:t>
          </a:r>
          <a:endParaRPr lang="en-US"/>
        </a:p>
      </dgm:t>
    </dgm:pt>
    <dgm:pt modelId="{F243DD78-B341-4D50-A749-5666393103F2}" type="parTrans" cxnId="{3BEA2C90-5169-453C-B5E0-E2252056A59F}">
      <dgm:prSet/>
      <dgm:spPr/>
      <dgm:t>
        <a:bodyPr/>
        <a:lstStyle/>
        <a:p>
          <a:endParaRPr lang="en-US"/>
        </a:p>
      </dgm:t>
    </dgm:pt>
    <dgm:pt modelId="{390F2618-1C91-4B35-B852-33908A41BB51}" type="sibTrans" cxnId="{3BEA2C90-5169-453C-B5E0-E2252056A59F}">
      <dgm:prSet/>
      <dgm:spPr/>
      <dgm:t>
        <a:bodyPr/>
        <a:lstStyle/>
        <a:p>
          <a:endParaRPr lang="en-US"/>
        </a:p>
      </dgm:t>
    </dgm:pt>
    <dgm:pt modelId="{539EB3E0-CA11-4939-B4A5-B265091E6F62}" type="pres">
      <dgm:prSet presAssocID="{69512542-0C23-4F8C-AAB1-E9DD13D2C1BB}" presName="root" presStyleCnt="0">
        <dgm:presLayoutVars>
          <dgm:dir/>
          <dgm:resizeHandles val="exact"/>
        </dgm:presLayoutVars>
      </dgm:prSet>
      <dgm:spPr/>
    </dgm:pt>
    <dgm:pt modelId="{1F61B542-3264-49A1-96E6-411C094049D1}" type="pres">
      <dgm:prSet presAssocID="{74A49ADF-4A30-4B96-B5BD-C55F7B0A1C89}" presName="compNode" presStyleCnt="0"/>
      <dgm:spPr/>
    </dgm:pt>
    <dgm:pt modelId="{CAE01528-23E5-40B9-B148-CC352E8ED60B}" type="pres">
      <dgm:prSet presAssocID="{74A49ADF-4A30-4B96-B5BD-C55F7B0A1C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3B225AEC-3687-4126-9AAA-58C2C9A9D3B9}" type="pres">
      <dgm:prSet presAssocID="{74A49ADF-4A30-4B96-B5BD-C55F7B0A1C89}" presName="iconSpace" presStyleCnt="0"/>
      <dgm:spPr/>
    </dgm:pt>
    <dgm:pt modelId="{FD5995D2-D3EC-4C96-ACBF-932E0C4F0EF3}" type="pres">
      <dgm:prSet presAssocID="{74A49ADF-4A30-4B96-B5BD-C55F7B0A1C89}" presName="parTx" presStyleLbl="revTx" presStyleIdx="0" presStyleCnt="6">
        <dgm:presLayoutVars>
          <dgm:chMax val="0"/>
          <dgm:chPref val="0"/>
        </dgm:presLayoutVars>
      </dgm:prSet>
      <dgm:spPr/>
    </dgm:pt>
    <dgm:pt modelId="{858BC3C1-EA21-43D8-8216-7BFB3911A75C}" type="pres">
      <dgm:prSet presAssocID="{74A49ADF-4A30-4B96-B5BD-C55F7B0A1C89}" presName="txSpace" presStyleCnt="0"/>
      <dgm:spPr/>
    </dgm:pt>
    <dgm:pt modelId="{FDEBC632-5896-4228-949E-EB65AA1583CE}" type="pres">
      <dgm:prSet presAssocID="{74A49ADF-4A30-4B96-B5BD-C55F7B0A1C89}" presName="desTx" presStyleLbl="revTx" presStyleIdx="1" presStyleCnt="6">
        <dgm:presLayoutVars/>
      </dgm:prSet>
      <dgm:spPr/>
    </dgm:pt>
    <dgm:pt modelId="{200C56D3-75B9-46C6-A6CC-7291957B085B}" type="pres">
      <dgm:prSet presAssocID="{4072E728-987A-437C-BB53-9A64BF77F88C}" presName="sibTrans" presStyleCnt="0"/>
      <dgm:spPr/>
    </dgm:pt>
    <dgm:pt modelId="{A61498AC-92C8-4D61-AB39-F328AC10D6E2}" type="pres">
      <dgm:prSet presAssocID="{3110A429-E0D1-47AF-8F4A-46AF2B3F4B45}" presName="compNode" presStyleCnt="0"/>
      <dgm:spPr/>
    </dgm:pt>
    <dgm:pt modelId="{939555EF-F51B-44B9-8E16-85328F101776}" type="pres">
      <dgm:prSet presAssocID="{3110A429-E0D1-47AF-8F4A-46AF2B3F4B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tcoin"/>
        </a:ext>
      </dgm:extLst>
    </dgm:pt>
    <dgm:pt modelId="{BBFFB4E0-8A4B-4028-A5BE-310AD5550B3D}" type="pres">
      <dgm:prSet presAssocID="{3110A429-E0D1-47AF-8F4A-46AF2B3F4B45}" presName="iconSpace" presStyleCnt="0"/>
      <dgm:spPr/>
    </dgm:pt>
    <dgm:pt modelId="{0D66D43E-37AB-465E-88B3-3F47181EA798}" type="pres">
      <dgm:prSet presAssocID="{3110A429-E0D1-47AF-8F4A-46AF2B3F4B45}" presName="parTx" presStyleLbl="revTx" presStyleIdx="2" presStyleCnt="6">
        <dgm:presLayoutVars>
          <dgm:chMax val="0"/>
          <dgm:chPref val="0"/>
        </dgm:presLayoutVars>
      </dgm:prSet>
      <dgm:spPr/>
    </dgm:pt>
    <dgm:pt modelId="{81160DE5-6749-4866-B00C-19EA25F1A533}" type="pres">
      <dgm:prSet presAssocID="{3110A429-E0D1-47AF-8F4A-46AF2B3F4B45}" presName="txSpace" presStyleCnt="0"/>
      <dgm:spPr/>
    </dgm:pt>
    <dgm:pt modelId="{62659BFC-7256-486B-9980-CDC000651219}" type="pres">
      <dgm:prSet presAssocID="{3110A429-E0D1-47AF-8F4A-46AF2B3F4B45}" presName="desTx" presStyleLbl="revTx" presStyleIdx="3" presStyleCnt="6">
        <dgm:presLayoutVars/>
      </dgm:prSet>
      <dgm:spPr/>
    </dgm:pt>
    <dgm:pt modelId="{67AFBF98-58BB-4D3F-A661-0E9BD74C39CD}" type="pres">
      <dgm:prSet presAssocID="{AB4A0B42-D5EF-41D0-A7AE-C66A27BC5BE2}" presName="sibTrans" presStyleCnt="0"/>
      <dgm:spPr/>
    </dgm:pt>
    <dgm:pt modelId="{39C931CE-65E7-4249-B0C7-C1482A3C40C6}" type="pres">
      <dgm:prSet presAssocID="{746F7209-8172-4107-9DD6-E059E4CE0CED}" presName="compNode" presStyleCnt="0"/>
      <dgm:spPr/>
    </dgm:pt>
    <dgm:pt modelId="{4D45F1CB-3F18-4123-9EC4-3EBD2DC8508D}" type="pres">
      <dgm:prSet presAssocID="{746F7209-8172-4107-9DD6-E059E4CE0C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ED9CED3C-9B6F-4C15-9EF9-57403BC0B8BA}" type="pres">
      <dgm:prSet presAssocID="{746F7209-8172-4107-9DD6-E059E4CE0CED}" presName="iconSpace" presStyleCnt="0"/>
      <dgm:spPr/>
    </dgm:pt>
    <dgm:pt modelId="{27AAF612-0898-46BF-B3CA-431809DEBE40}" type="pres">
      <dgm:prSet presAssocID="{746F7209-8172-4107-9DD6-E059E4CE0CED}" presName="parTx" presStyleLbl="revTx" presStyleIdx="4" presStyleCnt="6">
        <dgm:presLayoutVars>
          <dgm:chMax val="0"/>
          <dgm:chPref val="0"/>
        </dgm:presLayoutVars>
      </dgm:prSet>
      <dgm:spPr/>
    </dgm:pt>
    <dgm:pt modelId="{6327E235-4C42-42F9-8C8A-0F6E688A82EE}" type="pres">
      <dgm:prSet presAssocID="{746F7209-8172-4107-9DD6-E059E4CE0CED}" presName="txSpace" presStyleCnt="0"/>
      <dgm:spPr/>
    </dgm:pt>
    <dgm:pt modelId="{E7E1C0BA-7BA6-4BEA-A56E-AE952C27E2E3}" type="pres">
      <dgm:prSet presAssocID="{746F7209-8172-4107-9DD6-E059E4CE0CED}" presName="desTx" presStyleLbl="revTx" presStyleIdx="5" presStyleCnt="6">
        <dgm:presLayoutVars/>
      </dgm:prSet>
      <dgm:spPr/>
    </dgm:pt>
  </dgm:ptLst>
  <dgm:cxnLst>
    <dgm:cxn modelId="{2CBA2D00-418A-4A5C-8979-3499123C508B}" type="presOf" srcId="{8EB2848A-6463-41BC-A486-65351872FC2E}" destId="{62659BFC-7256-486B-9980-CDC000651219}" srcOrd="0" destOrd="2" presId="urn:microsoft.com/office/officeart/2018/5/layout/CenteredIconLabelDescriptionList"/>
    <dgm:cxn modelId="{570C5402-492B-4065-AAAA-31F64229CD3A}" srcId="{69512542-0C23-4F8C-AAB1-E9DD13D2C1BB}" destId="{74A49ADF-4A30-4B96-B5BD-C55F7B0A1C89}" srcOrd="0" destOrd="0" parTransId="{A1121A2A-8176-402A-BC1E-9800DD27FD8E}" sibTransId="{4072E728-987A-437C-BB53-9A64BF77F88C}"/>
    <dgm:cxn modelId="{1128C606-2980-46D1-BDBD-8A3622859B6A}" type="presOf" srcId="{74A49ADF-4A30-4B96-B5BD-C55F7B0A1C89}" destId="{FD5995D2-D3EC-4C96-ACBF-932E0C4F0EF3}" srcOrd="0" destOrd="0" presId="urn:microsoft.com/office/officeart/2018/5/layout/CenteredIconLabelDescriptionList"/>
    <dgm:cxn modelId="{59C30707-E983-42F2-8DBD-AC27A96FC301}" srcId="{3110A429-E0D1-47AF-8F4A-46AF2B3F4B45}" destId="{8EB2848A-6463-41BC-A486-65351872FC2E}" srcOrd="2" destOrd="0" parTransId="{3D383EE3-864D-46B1-9ECE-245D07C1854B}" sibTransId="{1648AB28-BC14-4772-AEB0-0849AA9D2087}"/>
    <dgm:cxn modelId="{6A36C214-B0AF-4A96-AC2C-3BDEEFFCD6E9}" type="presOf" srcId="{4ABC2B37-3CDB-4592-8695-977D8AB0554F}" destId="{62659BFC-7256-486B-9980-CDC000651219}" srcOrd="0" destOrd="0" presId="urn:microsoft.com/office/officeart/2018/5/layout/CenteredIconLabelDescriptionList"/>
    <dgm:cxn modelId="{BF3D9315-D87E-427E-B520-2CAB5BF02480}" type="presOf" srcId="{3110A429-E0D1-47AF-8F4A-46AF2B3F4B45}" destId="{0D66D43E-37AB-465E-88B3-3F47181EA798}" srcOrd="0" destOrd="0" presId="urn:microsoft.com/office/officeart/2018/5/layout/CenteredIconLabelDescriptionList"/>
    <dgm:cxn modelId="{AEFD181D-FC44-4681-B2FF-1AE208FE67A9}" type="presOf" srcId="{FD02109F-58F4-4CA5-9955-573813A7C4DA}" destId="{FDEBC632-5896-4228-949E-EB65AA1583CE}" srcOrd="0" destOrd="0" presId="urn:microsoft.com/office/officeart/2018/5/layout/CenteredIconLabelDescriptionList"/>
    <dgm:cxn modelId="{DB8CAD27-48A4-4F6C-AD8C-F1DA0015137C}" srcId="{74A49ADF-4A30-4B96-B5BD-C55F7B0A1C89}" destId="{304C6E49-F1F4-4209-9B7D-2F44433D6216}" srcOrd="1" destOrd="0" parTransId="{1C919747-15A4-4609-A2C1-E785FAEBC782}" sibTransId="{7E7081CB-F193-4870-97DA-1E8EC6D8876B}"/>
    <dgm:cxn modelId="{6EE1D82C-C6D1-4459-BD75-1BA29CEC4EBD}" type="presOf" srcId="{746F7209-8172-4107-9DD6-E059E4CE0CED}" destId="{27AAF612-0898-46BF-B3CA-431809DEBE40}" srcOrd="0" destOrd="0" presId="urn:microsoft.com/office/officeart/2018/5/layout/CenteredIconLabelDescriptionList"/>
    <dgm:cxn modelId="{977CB632-B2D2-44D4-B896-AC003DF5EC52}" srcId="{746F7209-8172-4107-9DD6-E059E4CE0CED}" destId="{3259A8BD-41FC-442A-A601-7A9BB7327B4A}" srcOrd="0" destOrd="0" parTransId="{86785359-486E-4236-BDE5-BD9023B0B6BE}" sibTransId="{7E25A74C-A79B-40E8-A93B-0759E437AF29}"/>
    <dgm:cxn modelId="{9B2AE837-7A83-4EF3-8097-15F404227DFA}" type="presOf" srcId="{B1CB2089-9C03-4E88-8CC4-4C8CEC55E5DB}" destId="{62659BFC-7256-486B-9980-CDC000651219}" srcOrd="0" destOrd="3" presId="urn:microsoft.com/office/officeart/2018/5/layout/CenteredIconLabelDescriptionList"/>
    <dgm:cxn modelId="{310F9240-1150-4F6A-8B19-3BDB2EE4D092}" type="presOf" srcId="{BBCFA345-A99B-4F04-8F82-0DF2BB162901}" destId="{E7E1C0BA-7BA6-4BEA-A56E-AE952C27E2E3}" srcOrd="0" destOrd="3" presId="urn:microsoft.com/office/officeart/2018/5/layout/CenteredIconLabelDescriptionList"/>
    <dgm:cxn modelId="{BB392943-B8CD-422B-824B-B9261E147DE5}" type="presOf" srcId="{D117AA7E-9FD8-4558-9436-F272E9173FB5}" destId="{62659BFC-7256-486B-9980-CDC000651219}" srcOrd="0" destOrd="1" presId="urn:microsoft.com/office/officeart/2018/5/layout/CenteredIconLabelDescriptionList"/>
    <dgm:cxn modelId="{BC755475-0A21-46B1-AE70-ABD0979E4C05}" type="presOf" srcId="{B54EDDDC-A9D8-4255-B187-AD99E8BCCC62}" destId="{E7E1C0BA-7BA6-4BEA-A56E-AE952C27E2E3}" srcOrd="0" destOrd="1" presId="urn:microsoft.com/office/officeart/2018/5/layout/CenteredIconLabelDescriptionList"/>
    <dgm:cxn modelId="{C310BB80-F7D9-4B1E-BF93-6F6163509BAA}" type="presOf" srcId="{8201E5B6-6DBB-4B4D-8C22-A267CD4ADA58}" destId="{FDEBC632-5896-4228-949E-EB65AA1583CE}" srcOrd="0" destOrd="2" presId="urn:microsoft.com/office/officeart/2018/5/layout/CenteredIconLabelDescriptionList"/>
    <dgm:cxn modelId="{E3F35585-7ADC-497C-BCFA-1B920BA163B4}" type="presOf" srcId="{304C6E49-F1F4-4209-9B7D-2F44433D6216}" destId="{FDEBC632-5896-4228-949E-EB65AA1583CE}" srcOrd="0" destOrd="1" presId="urn:microsoft.com/office/officeart/2018/5/layout/CenteredIconLabelDescriptionList"/>
    <dgm:cxn modelId="{3BEA2C90-5169-453C-B5E0-E2252056A59F}" srcId="{746F7209-8172-4107-9DD6-E059E4CE0CED}" destId="{BBCFA345-A99B-4F04-8F82-0DF2BB162901}" srcOrd="3" destOrd="0" parTransId="{F243DD78-B341-4D50-A749-5666393103F2}" sibTransId="{390F2618-1C91-4B35-B852-33908A41BB51}"/>
    <dgm:cxn modelId="{28CE8194-6E3A-461B-9C23-3B2F31BDEE59}" srcId="{746F7209-8172-4107-9DD6-E059E4CE0CED}" destId="{B54EDDDC-A9D8-4255-B187-AD99E8BCCC62}" srcOrd="1" destOrd="0" parTransId="{0D9E7DE2-C822-4F09-9EE4-CC3DFD0727C8}" sibTransId="{177D952A-D906-4FD2-A96A-9E049F0EF4F1}"/>
    <dgm:cxn modelId="{403ADF94-BEE2-4B8E-9860-DA68B21B7EDD}" type="presOf" srcId="{2AF380E4-9840-4C76-9D4F-AFAB865EBE1A}" destId="{FDEBC632-5896-4228-949E-EB65AA1583CE}" srcOrd="0" destOrd="3" presId="urn:microsoft.com/office/officeart/2018/5/layout/CenteredIconLabelDescriptionList"/>
    <dgm:cxn modelId="{27B90997-0ABA-4379-8D40-E0B31A668896}" srcId="{74A49ADF-4A30-4B96-B5BD-C55F7B0A1C89}" destId="{2AF380E4-9840-4C76-9D4F-AFAB865EBE1A}" srcOrd="3" destOrd="0" parTransId="{B9403ACC-F896-46AB-9509-5E26DE230A09}" sibTransId="{F3CEE5F1-0D45-4C67-B0A7-3BBF3F0E4CE1}"/>
    <dgm:cxn modelId="{BF69ADA0-9E8F-4CFB-9F69-0D067F28BE71}" srcId="{3110A429-E0D1-47AF-8F4A-46AF2B3F4B45}" destId="{B1CB2089-9C03-4E88-8CC4-4C8CEC55E5DB}" srcOrd="3" destOrd="0" parTransId="{E1D3422C-1FEC-407A-8C12-78334F80781E}" sibTransId="{7C8F156F-2521-4D69-9A8D-DBDAAD3A072B}"/>
    <dgm:cxn modelId="{72AC06A4-F358-4D78-A2FE-9CBB440CE1F5}" type="presOf" srcId="{69512542-0C23-4F8C-AAB1-E9DD13D2C1BB}" destId="{539EB3E0-CA11-4939-B4A5-B265091E6F62}" srcOrd="0" destOrd="0" presId="urn:microsoft.com/office/officeart/2018/5/layout/CenteredIconLabelDescriptionList"/>
    <dgm:cxn modelId="{701019AE-1C24-4B0F-87DA-F656ACF920B6}" srcId="{69512542-0C23-4F8C-AAB1-E9DD13D2C1BB}" destId="{3110A429-E0D1-47AF-8F4A-46AF2B3F4B45}" srcOrd="1" destOrd="0" parTransId="{DC774AB2-40C9-4C2A-B9FA-A3058354A867}" sibTransId="{AB4A0B42-D5EF-41D0-A7AE-C66A27BC5BE2}"/>
    <dgm:cxn modelId="{310CDCAF-BF85-4085-8420-B43DC2C5FCB0}" type="presOf" srcId="{3259A8BD-41FC-442A-A601-7A9BB7327B4A}" destId="{E7E1C0BA-7BA6-4BEA-A56E-AE952C27E2E3}" srcOrd="0" destOrd="0" presId="urn:microsoft.com/office/officeart/2018/5/layout/CenteredIconLabelDescriptionList"/>
    <dgm:cxn modelId="{9558DABA-F526-430C-BA28-C65F1DAB3BEA}" srcId="{3110A429-E0D1-47AF-8F4A-46AF2B3F4B45}" destId="{D117AA7E-9FD8-4558-9436-F272E9173FB5}" srcOrd="1" destOrd="0" parTransId="{BBD4E189-0838-44E8-9CBE-4CA3682CF35A}" sibTransId="{458DD367-DDFC-4245-AF39-3D29983A4496}"/>
    <dgm:cxn modelId="{0B2B54C7-4D79-4196-8E5A-6EBBAB0463AE}" type="presOf" srcId="{7737D0AF-C07D-4FC9-9EA7-83DF6752A36F}" destId="{E7E1C0BA-7BA6-4BEA-A56E-AE952C27E2E3}" srcOrd="0" destOrd="2" presId="urn:microsoft.com/office/officeart/2018/5/layout/CenteredIconLabelDescriptionList"/>
    <dgm:cxn modelId="{786444D5-B40C-4805-92E3-CEACAE0F364C}" srcId="{74A49ADF-4A30-4B96-B5BD-C55F7B0A1C89}" destId="{8201E5B6-6DBB-4B4D-8C22-A267CD4ADA58}" srcOrd="2" destOrd="0" parTransId="{3469C089-FDF9-40DA-BDC9-75AB13EFC737}" sibTransId="{3A325B0F-C80A-43C1-B9FA-21EF2E5CBB82}"/>
    <dgm:cxn modelId="{FEFDB5DD-7429-4372-AB79-F8D0C886D4F0}" srcId="{746F7209-8172-4107-9DD6-E059E4CE0CED}" destId="{7737D0AF-C07D-4FC9-9EA7-83DF6752A36F}" srcOrd="2" destOrd="0" parTransId="{60827363-FEA8-4883-B62D-D64AB3AFDE34}" sibTransId="{A4C5FAD5-B971-4DDA-BC38-75E4CDAE6F8C}"/>
    <dgm:cxn modelId="{DB0984EB-BFEF-477A-85EF-C075CF06532B}" srcId="{69512542-0C23-4F8C-AAB1-E9DD13D2C1BB}" destId="{746F7209-8172-4107-9DD6-E059E4CE0CED}" srcOrd="2" destOrd="0" parTransId="{215305D8-B370-4E9A-B5B7-D209A17D2C2F}" sibTransId="{758AA607-B0CA-4C58-8AED-4684862F33F6}"/>
    <dgm:cxn modelId="{252F92F3-D29A-42E8-8A3F-35F2464304F5}" srcId="{74A49ADF-4A30-4B96-B5BD-C55F7B0A1C89}" destId="{FD02109F-58F4-4CA5-9955-573813A7C4DA}" srcOrd="0" destOrd="0" parTransId="{E7CA0023-8DFA-4D39-811C-ABB2725E756B}" sibTransId="{1FB872AB-97EB-4942-8A6A-ABB19C4B901D}"/>
    <dgm:cxn modelId="{AE2F19FB-2D7B-4810-B12A-7AFAEC583E33}" srcId="{3110A429-E0D1-47AF-8F4A-46AF2B3F4B45}" destId="{4ABC2B37-3CDB-4592-8695-977D8AB0554F}" srcOrd="0" destOrd="0" parTransId="{9AC5E334-CE2A-4BDF-BEA7-7E63C1A2FC3E}" sibTransId="{A1E15556-614D-4FEC-9275-4C18DD9A7BA1}"/>
    <dgm:cxn modelId="{60A97C50-DE72-471A-BD63-D14CB1CFDDE2}" type="presParOf" srcId="{539EB3E0-CA11-4939-B4A5-B265091E6F62}" destId="{1F61B542-3264-49A1-96E6-411C094049D1}" srcOrd="0" destOrd="0" presId="urn:microsoft.com/office/officeart/2018/5/layout/CenteredIconLabelDescriptionList"/>
    <dgm:cxn modelId="{13CC5698-C3B9-44C4-83DC-07B31384D9C2}" type="presParOf" srcId="{1F61B542-3264-49A1-96E6-411C094049D1}" destId="{CAE01528-23E5-40B9-B148-CC352E8ED60B}" srcOrd="0" destOrd="0" presId="urn:microsoft.com/office/officeart/2018/5/layout/CenteredIconLabelDescriptionList"/>
    <dgm:cxn modelId="{F22559E8-3887-4CA0-8A40-C9C3F1A42BA0}" type="presParOf" srcId="{1F61B542-3264-49A1-96E6-411C094049D1}" destId="{3B225AEC-3687-4126-9AAA-58C2C9A9D3B9}" srcOrd="1" destOrd="0" presId="urn:microsoft.com/office/officeart/2018/5/layout/CenteredIconLabelDescriptionList"/>
    <dgm:cxn modelId="{5064E025-06DC-4F8C-945E-5FD077ABDB01}" type="presParOf" srcId="{1F61B542-3264-49A1-96E6-411C094049D1}" destId="{FD5995D2-D3EC-4C96-ACBF-932E0C4F0EF3}" srcOrd="2" destOrd="0" presId="urn:microsoft.com/office/officeart/2018/5/layout/CenteredIconLabelDescriptionList"/>
    <dgm:cxn modelId="{7CC8F0C3-D1AD-474F-9B56-6214F4A04655}" type="presParOf" srcId="{1F61B542-3264-49A1-96E6-411C094049D1}" destId="{858BC3C1-EA21-43D8-8216-7BFB3911A75C}" srcOrd="3" destOrd="0" presId="urn:microsoft.com/office/officeart/2018/5/layout/CenteredIconLabelDescriptionList"/>
    <dgm:cxn modelId="{F7CB0CFD-8460-4D05-BA66-AF058C60C268}" type="presParOf" srcId="{1F61B542-3264-49A1-96E6-411C094049D1}" destId="{FDEBC632-5896-4228-949E-EB65AA1583CE}" srcOrd="4" destOrd="0" presId="urn:microsoft.com/office/officeart/2018/5/layout/CenteredIconLabelDescriptionList"/>
    <dgm:cxn modelId="{93B44E22-4772-4B27-8429-FD053DB1C2EF}" type="presParOf" srcId="{539EB3E0-CA11-4939-B4A5-B265091E6F62}" destId="{200C56D3-75B9-46C6-A6CC-7291957B085B}" srcOrd="1" destOrd="0" presId="urn:microsoft.com/office/officeart/2018/5/layout/CenteredIconLabelDescriptionList"/>
    <dgm:cxn modelId="{69085AE3-0C10-4C35-8C29-B460091B45C3}" type="presParOf" srcId="{539EB3E0-CA11-4939-B4A5-B265091E6F62}" destId="{A61498AC-92C8-4D61-AB39-F328AC10D6E2}" srcOrd="2" destOrd="0" presId="urn:microsoft.com/office/officeart/2018/5/layout/CenteredIconLabelDescriptionList"/>
    <dgm:cxn modelId="{3FACB4DB-1E3F-4663-96FE-2A9B2D11F3DD}" type="presParOf" srcId="{A61498AC-92C8-4D61-AB39-F328AC10D6E2}" destId="{939555EF-F51B-44B9-8E16-85328F101776}" srcOrd="0" destOrd="0" presId="urn:microsoft.com/office/officeart/2018/5/layout/CenteredIconLabelDescriptionList"/>
    <dgm:cxn modelId="{57957A3C-64C7-418A-9B06-22B2C2FDCA82}" type="presParOf" srcId="{A61498AC-92C8-4D61-AB39-F328AC10D6E2}" destId="{BBFFB4E0-8A4B-4028-A5BE-310AD5550B3D}" srcOrd="1" destOrd="0" presId="urn:microsoft.com/office/officeart/2018/5/layout/CenteredIconLabelDescriptionList"/>
    <dgm:cxn modelId="{F13C2743-A1B9-48FB-9E1D-AD9DFC4BAF98}" type="presParOf" srcId="{A61498AC-92C8-4D61-AB39-F328AC10D6E2}" destId="{0D66D43E-37AB-465E-88B3-3F47181EA798}" srcOrd="2" destOrd="0" presId="urn:microsoft.com/office/officeart/2018/5/layout/CenteredIconLabelDescriptionList"/>
    <dgm:cxn modelId="{4CCD0D99-B24D-48B4-AA0B-BA52347D6832}" type="presParOf" srcId="{A61498AC-92C8-4D61-AB39-F328AC10D6E2}" destId="{81160DE5-6749-4866-B00C-19EA25F1A533}" srcOrd="3" destOrd="0" presId="urn:microsoft.com/office/officeart/2018/5/layout/CenteredIconLabelDescriptionList"/>
    <dgm:cxn modelId="{8421B334-7910-40E1-9B52-356AADC1D42E}" type="presParOf" srcId="{A61498AC-92C8-4D61-AB39-F328AC10D6E2}" destId="{62659BFC-7256-486B-9980-CDC000651219}" srcOrd="4" destOrd="0" presId="urn:microsoft.com/office/officeart/2018/5/layout/CenteredIconLabelDescriptionList"/>
    <dgm:cxn modelId="{671FC496-D0E6-4893-A64D-C8B03E4231BB}" type="presParOf" srcId="{539EB3E0-CA11-4939-B4A5-B265091E6F62}" destId="{67AFBF98-58BB-4D3F-A661-0E9BD74C39CD}" srcOrd="3" destOrd="0" presId="urn:microsoft.com/office/officeart/2018/5/layout/CenteredIconLabelDescriptionList"/>
    <dgm:cxn modelId="{1E4FAFA7-2D10-4AFD-8CAA-581391C3EF11}" type="presParOf" srcId="{539EB3E0-CA11-4939-B4A5-B265091E6F62}" destId="{39C931CE-65E7-4249-B0C7-C1482A3C40C6}" srcOrd="4" destOrd="0" presId="urn:microsoft.com/office/officeart/2018/5/layout/CenteredIconLabelDescriptionList"/>
    <dgm:cxn modelId="{D94B5513-407B-4465-AAC5-F1E7E120636C}" type="presParOf" srcId="{39C931CE-65E7-4249-B0C7-C1482A3C40C6}" destId="{4D45F1CB-3F18-4123-9EC4-3EBD2DC8508D}" srcOrd="0" destOrd="0" presId="urn:microsoft.com/office/officeart/2018/5/layout/CenteredIconLabelDescriptionList"/>
    <dgm:cxn modelId="{6B204CDF-7924-4F87-ADA4-79144CDD4BEA}" type="presParOf" srcId="{39C931CE-65E7-4249-B0C7-C1482A3C40C6}" destId="{ED9CED3C-9B6F-4C15-9EF9-57403BC0B8BA}" srcOrd="1" destOrd="0" presId="urn:microsoft.com/office/officeart/2018/5/layout/CenteredIconLabelDescriptionList"/>
    <dgm:cxn modelId="{CEC8D6CE-7081-4E78-AD65-AEE4B07B3F17}" type="presParOf" srcId="{39C931CE-65E7-4249-B0C7-C1482A3C40C6}" destId="{27AAF612-0898-46BF-B3CA-431809DEBE40}" srcOrd="2" destOrd="0" presId="urn:microsoft.com/office/officeart/2018/5/layout/CenteredIconLabelDescriptionList"/>
    <dgm:cxn modelId="{9E4F2DA1-F6B0-4FC0-9200-F66D10646C20}" type="presParOf" srcId="{39C931CE-65E7-4249-B0C7-C1482A3C40C6}" destId="{6327E235-4C42-42F9-8C8A-0F6E688A82EE}" srcOrd="3" destOrd="0" presId="urn:microsoft.com/office/officeart/2018/5/layout/CenteredIconLabelDescriptionList"/>
    <dgm:cxn modelId="{59C1943C-F982-498E-A6D2-C303DD2ED902}" type="presParOf" srcId="{39C931CE-65E7-4249-B0C7-C1482A3C40C6}" destId="{E7E1C0BA-7BA6-4BEA-A56E-AE952C27E2E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5E51A9-42B2-4B8B-A01E-8C4611A971DA}"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4B0ECB74-D2E5-4898-8DD2-8B63F571975F}">
      <dgm:prSet/>
      <dgm:spPr/>
      <dgm:t>
        <a:bodyPr/>
        <a:lstStyle/>
        <a:p>
          <a:pPr>
            <a:lnSpc>
              <a:spcPct val="100000"/>
            </a:lnSpc>
            <a:defRPr b="1"/>
          </a:pPr>
          <a:r>
            <a:rPr lang="fr-FR" b="1"/>
            <a:t>Core Traditional Skills:</a:t>
          </a:r>
          <a:endParaRPr lang="en-US"/>
        </a:p>
      </dgm:t>
    </dgm:pt>
    <dgm:pt modelId="{3651B737-82E8-4CF0-8DAC-06090BCF9B00}" type="parTrans" cxnId="{CD980D79-72AD-49F8-82D5-1897A26E4696}">
      <dgm:prSet/>
      <dgm:spPr/>
      <dgm:t>
        <a:bodyPr/>
        <a:lstStyle/>
        <a:p>
          <a:endParaRPr lang="en-US"/>
        </a:p>
      </dgm:t>
    </dgm:pt>
    <dgm:pt modelId="{DA20B10D-450B-491E-896C-4A17805BBDD3}" type="sibTrans" cxnId="{CD980D79-72AD-49F8-82D5-1897A26E4696}">
      <dgm:prSet/>
      <dgm:spPr/>
      <dgm:t>
        <a:bodyPr/>
        <a:lstStyle/>
        <a:p>
          <a:endParaRPr lang="en-US"/>
        </a:p>
      </dgm:t>
    </dgm:pt>
    <dgm:pt modelId="{3F3B5D87-62E5-4E3C-98EE-DC63A6BEE149}">
      <dgm:prSet/>
      <dgm:spPr/>
      <dgm:t>
        <a:bodyPr/>
        <a:lstStyle/>
        <a:p>
          <a:pPr>
            <a:lnSpc>
              <a:spcPct val="100000"/>
            </a:lnSpc>
          </a:pPr>
          <a:r>
            <a:rPr lang="fr-FR" b="1"/>
            <a:t>Measurement &amp; Quantification:</a:t>
          </a:r>
          <a:r>
            <a:rPr lang="fr-FR"/>
            <a:t> Manual take-offs, BOQ preparation, standard method of measurement</a:t>
          </a:r>
          <a:endParaRPr lang="en-US"/>
        </a:p>
      </dgm:t>
    </dgm:pt>
    <dgm:pt modelId="{A6F1FF47-4701-465C-8537-81F490CDE1AE}" type="parTrans" cxnId="{AB38713A-947C-4226-A48C-523D5CB31C1C}">
      <dgm:prSet/>
      <dgm:spPr/>
      <dgm:t>
        <a:bodyPr/>
        <a:lstStyle/>
        <a:p>
          <a:endParaRPr lang="en-US"/>
        </a:p>
      </dgm:t>
    </dgm:pt>
    <dgm:pt modelId="{BD6473AD-C3AE-4C34-93EA-2363E3E97F91}" type="sibTrans" cxnId="{AB38713A-947C-4226-A48C-523D5CB31C1C}">
      <dgm:prSet/>
      <dgm:spPr/>
      <dgm:t>
        <a:bodyPr/>
        <a:lstStyle/>
        <a:p>
          <a:endParaRPr lang="en-US"/>
        </a:p>
      </dgm:t>
    </dgm:pt>
    <dgm:pt modelId="{E1A90042-00CC-42D3-BC63-DF0BDFD87B6E}">
      <dgm:prSet/>
      <dgm:spPr/>
      <dgm:t>
        <a:bodyPr/>
        <a:lstStyle/>
        <a:p>
          <a:pPr>
            <a:lnSpc>
              <a:spcPct val="100000"/>
            </a:lnSpc>
          </a:pPr>
          <a:r>
            <a:rPr lang="fr-FR" b="1"/>
            <a:t>Cost Estimation:</a:t>
          </a:r>
          <a:r>
            <a:rPr lang="fr-FR"/>
            <a:t> Historical cost databases, price books, supplier quotations</a:t>
          </a:r>
          <a:endParaRPr lang="en-US"/>
        </a:p>
      </dgm:t>
    </dgm:pt>
    <dgm:pt modelId="{53DB7AC6-5E6A-47E3-B6B6-788DC0E2B412}" type="parTrans" cxnId="{210EB21C-FA56-4554-8BBE-B59A55E6CEC2}">
      <dgm:prSet/>
      <dgm:spPr/>
      <dgm:t>
        <a:bodyPr/>
        <a:lstStyle/>
        <a:p>
          <a:endParaRPr lang="en-US"/>
        </a:p>
      </dgm:t>
    </dgm:pt>
    <dgm:pt modelId="{E3411F23-04CA-4DD6-A1DC-186BA1AAA6D0}" type="sibTrans" cxnId="{210EB21C-FA56-4554-8BBE-B59A55E6CEC2}">
      <dgm:prSet/>
      <dgm:spPr/>
      <dgm:t>
        <a:bodyPr/>
        <a:lstStyle/>
        <a:p>
          <a:endParaRPr lang="en-US"/>
        </a:p>
      </dgm:t>
    </dgm:pt>
    <dgm:pt modelId="{70DEB198-A7A9-4307-B4CB-D6CEF821F933}">
      <dgm:prSet/>
      <dgm:spPr/>
      <dgm:t>
        <a:bodyPr/>
        <a:lstStyle/>
        <a:p>
          <a:pPr>
            <a:lnSpc>
              <a:spcPct val="100000"/>
            </a:lnSpc>
          </a:pPr>
          <a:r>
            <a:rPr lang="fr-FR" b="1"/>
            <a:t>Contract Administration:</a:t>
          </a:r>
          <a:r>
            <a:rPr lang="fr-FR"/>
            <a:t> Valuations, variations, final accounts</a:t>
          </a:r>
          <a:endParaRPr lang="en-US"/>
        </a:p>
      </dgm:t>
    </dgm:pt>
    <dgm:pt modelId="{2F8C05C7-5D5A-4D64-A0A4-2DEE361E82CB}" type="parTrans" cxnId="{7172A213-23BB-4C05-973A-7A6026921175}">
      <dgm:prSet/>
      <dgm:spPr/>
      <dgm:t>
        <a:bodyPr/>
        <a:lstStyle/>
        <a:p>
          <a:endParaRPr lang="en-US"/>
        </a:p>
      </dgm:t>
    </dgm:pt>
    <dgm:pt modelId="{81197154-E364-434A-B23C-D978FE7AE837}" type="sibTrans" cxnId="{7172A213-23BB-4C05-973A-7A6026921175}">
      <dgm:prSet/>
      <dgm:spPr/>
      <dgm:t>
        <a:bodyPr/>
        <a:lstStyle/>
        <a:p>
          <a:endParaRPr lang="en-US"/>
        </a:p>
      </dgm:t>
    </dgm:pt>
    <dgm:pt modelId="{AE9B31C0-BBAC-4C18-B954-B2A4B37B7D2D}">
      <dgm:prSet/>
      <dgm:spPr/>
      <dgm:t>
        <a:bodyPr/>
        <a:lstStyle/>
        <a:p>
          <a:pPr>
            <a:lnSpc>
              <a:spcPct val="100000"/>
            </a:lnSpc>
          </a:pPr>
          <a:r>
            <a:rPr lang="fr-FR" b="1"/>
            <a:t>Commercial Management:</a:t>
          </a:r>
          <a:r>
            <a:rPr lang="fr-FR"/>
            <a:t> Cash flow forecasting, cost control, reporting</a:t>
          </a:r>
          <a:endParaRPr lang="en-US"/>
        </a:p>
      </dgm:t>
    </dgm:pt>
    <dgm:pt modelId="{52DAB6D6-235D-4735-A90D-F900EB6509EE}" type="parTrans" cxnId="{FF1EE1FB-E16B-4F58-9297-666F56F8354B}">
      <dgm:prSet/>
      <dgm:spPr/>
      <dgm:t>
        <a:bodyPr/>
        <a:lstStyle/>
        <a:p>
          <a:endParaRPr lang="en-US"/>
        </a:p>
      </dgm:t>
    </dgm:pt>
    <dgm:pt modelId="{9FC9DA56-9874-40E3-9ADF-3C73F0D0238B}" type="sibTrans" cxnId="{FF1EE1FB-E16B-4F58-9297-666F56F8354B}">
      <dgm:prSet/>
      <dgm:spPr/>
      <dgm:t>
        <a:bodyPr/>
        <a:lstStyle/>
        <a:p>
          <a:endParaRPr lang="en-US"/>
        </a:p>
      </dgm:t>
    </dgm:pt>
    <dgm:pt modelId="{5461F0EA-027B-42F7-8A21-8966DC4EBD08}">
      <dgm:prSet/>
      <dgm:spPr/>
      <dgm:t>
        <a:bodyPr/>
        <a:lstStyle/>
        <a:p>
          <a:pPr>
            <a:lnSpc>
              <a:spcPct val="100000"/>
            </a:lnSpc>
            <a:defRPr b="1"/>
          </a:pPr>
          <a:r>
            <a:rPr lang="fr-FR" b="1"/>
            <a:t>Traditional Tools:</a:t>
          </a:r>
          <a:endParaRPr lang="en-US"/>
        </a:p>
      </dgm:t>
    </dgm:pt>
    <dgm:pt modelId="{EAB2B9FB-3296-4BDD-817E-E74C4452C607}" type="parTrans" cxnId="{4613E029-2D8E-4253-92EE-0B48E18AA4DE}">
      <dgm:prSet/>
      <dgm:spPr/>
      <dgm:t>
        <a:bodyPr/>
        <a:lstStyle/>
        <a:p>
          <a:endParaRPr lang="en-US"/>
        </a:p>
      </dgm:t>
    </dgm:pt>
    <dgm:pt modelId="{9E6AD87B-9C60-4012-BC7A-5990B85CF3A4}" type="sibTrans" cxnId="{4613E029-2D8E-4253-92EE-0B48E18AA4DE}">
      <dgm:prSet/>
      <dgm:spPr/>
      <dgm:t>
        <a:bodyPr/>
        <a:lstStyle/>
        <a:p>
          <a:endParaRPr lang="en-US"/>
        </a:p>
      </dgm:t>
    </dgm:pt>
    <dgm:pt modelId="{D517BEDE-D125-4C71-9BDC-B62D5A8C2C19}">
      <dgm:prSet/>
      <dgm:spPr/>
      <dgm:t>
        <a:bodyPr/>
        <a:lstStyle/>
        <a:p>
          <a:pPr>
            <a:lnSpc>
              <a:spcPct val="100000"/>
            </a:lnSpc>
          </a:pPr>
          <a:r>
            <a:rPr lang="fr-FR"/>
            <a:t>Excel spreadsheets for calculations</a:t>
          </a:r>
          <a:endParaRPr lang="en-US"/>
        </a:p>
      </dgm:t>
    </dgm:pt>
    <dgm:pt modelId="{132C66E1-4CCD-49A2-ABD4-3C85D7D3696D}" type="parTrans" cxnId="{3D774A95-599E-4DEE-A123-CEFB0320D1E8}">
      <dgm:prSet/>
      <dgm:spPr/>
      <dgm:t>
        <a:bodyPr/>
        <a:lstStyle/>
        <a:p>
          <a:endParaRPr lang="en-US"/>
        </a:p>
      </dgm:t>
    </dgm:pt>
    <dgm:pt modelId="{B4A1380B-DDB3-462E-9E9C-12B049FE5CF5}" type="sibTrans" cxnId="{3D774A95-599E-4DEE-A123-CEFB0320D1E8}">
      <dgm:prSet/>
      <dgm:spPr/>
      <dgm:t>
        <a:bodyPr/>
        <a:lstStyle/>
        <a:p>
          <a:endParaRPr lang="en-US"/>
        </a:p>
      </dgm:t>
    </dgm:pt>
    <dgm:pt modelId="{82A63A5B-87E0-449E-AAB8-57ED722CDA8F}">
      <dgm:prSet/>
      <dgm:spPr/>
      <dgm:t>
        <a:bodyPr/>
        <a:lstStyle/>
        <a:p>
          <a:pPr>
            <a:lnSpc>
              <a:spcPct val="100000"/>
            </a:lnSpc>
          </a:pPr>
          <a:r>
            <a:rPr lang="fr-FR"/>
            <a:t>Cost databases (updated annually)</a:t>
          </a:r>
          <a:endParaRPr lang="en-US"/>
        </a:p>
      </dgm:t>
    </dgm:pt>
    <dgm:pt modelId="{6F6C9494-D5E4-481C-9B28-457F01385B4C}" type="parTrans" cxnId="{36CF9373-B912-4E2D-818C-6174D1DA227D}">
      <dgm:prSet/>
      <dgm:spPr/>
      <dgm:t>
        <a:bodyPr/>
        <a:lstStyle/>
        <a:p>
          <a:endParaRPr lang="en-US"/>
        </a:p>
      </dgm:t>
    </dgm:pt>
    <dgm:pt modelId="{5360D046-19C2-465C-9159-FE7B2E52330E}" type="sibTrans" cxnId="{36CF9373-B912-4E2D-818C-6174D1DA227D}">
      <dgm:prSet/>
      <dgm:spPr/>
      <dgm:t>
        <a:bodyPr/>
        <a:lstStyle/>
        <a:p>
          <a:endParaRPr lang="en-US"/>
        </a:p>
      </dgm:t>
    </dgm:pt>
    <dgm:pt modelId="{13FAC327-C28A-4BFD-8FCD-4E7A22E4778C}">
      <dgm:prSet/>
      <dgm:spPr/>
      <dgm:t>
        <a:bodyPr/>
        <a:lstStyle/>
        <a:p>
          <a:pPr>
            <a:lnSpc>
              <a:spcPct val="100000"/>
            </a:lnSpc>
          </a:pPr>
          <a:r>
            <a:rPr lang="fr-FR"/>
            <a:t>Paper drawings and specifications</a:t>
          </a:r>
          <a:endParaRPr lang="en-US"/>
        </a:p>
      </dgm:t>
    </dgm:pt>
    <dgm:pt modelId="{F18F0B6F-6FD3-4AA2-836E-13E13B927461}" type="parTrans" cxnId="{67C12218-C4E6-4394-ABE3-819232DD4415}">
      <dgm:prSet/>
      <dgm:spPr/>
      <dgm:t>
        <a:bodyPr/>
        <a:lstStyle/>
        <a:p>
          <a:endParaRPr lang="en-US"/>
        </a:p>
      </dgm:t>
    </dgm:pt>
    <dgm:pt modelId="{52BA964C-8B3F-490D-9468-2109B9863A87}" type="sibTrans" cxnId="{67C12218-C4E6-4394-ABE3-819232DD4415}">
      <dgm:prSet/>
      <dgm:spPr/>
      <dgm:t>
        <a:bodyPr/>
        <a:lstStyle/>
        <a:p>
          <a:endParaRPr lang="en-US"/>
        </a:p>
      </dgm:t>
    </dgm:pt>
    <dgm:pt modelId="{8BC16B33-7621-4FB7-B20F-AC1A3FFF4FD2}">
      <dgm:prSet/>
      <dgm:spPr/>
      <dgm:t>
        <a:bodyPr/>
        <a:lstStyle/>
        <a:p>
          <a:pPr>
            <a:lnSpc>
              <a:spcPct val="100000"/>
            </a:lnSpc>
          </a:pPr>
          <a:r>
            <a:rPr lang="fr-FR"/>
            <a:t>Experience-based judgment and rules of thumb</a:t>
          </a:r>
          <a:endParaRPr lang="en-US"/>
        </a:p>
      </dgm:t>
    </dgm:pt>
    <dgm:pt modelId="{1DCB4318-9A82-49EB-B8A7-87685367981F}" type="parTrans" cxnId="{3E4278C9-0EAE-4C51-B287-67060669BBEE}">
      <dgm:prSet/>
      <dgm:spPr/>
      <dgm:t>
        <a:bodyPr/>
        <a:lstStyle/>
        <a:p>
          <a:endParaRPr lang="en-US"/>
        </a:p>
      </dgm:t>
    </dgm:pt>
    <dgm:pt modelId="{65F4930C-97CD-4D12-9C2C-82D6E8400B21}" type="sibTrans" cxnId="{3E4278C9-0EAE-4C51-B287-67060669BBEE}">
      <dgm:prSet/>
      <dgm:spPr/>
      <dgm:t>
        <a:bodyPr/>
        <a:lstStyle/>
        <a:p>
          <a:endParaRPr lang="en-US"/>
        </a:p>
      </dgm:t>
    </dgm:pt>
    <dgm:pt modelId="{04B2B374-30AC-41DA-AF11-E79490FCB1A3}">
      <dgm:prSet/>
      <dgm:spPr/>
      <dgm:t>
        <a:bodyPr/>
        <a:lstStyle/>
        <a:p>
          <a:pPr>
            <a:lnSpc>
              <a:spcPct val="100000"/>
            </a:lnSpc>
            <a:defRPr b="1"/>
          </a:pPr>
          <a:r>
            <a:rPr lang="fr-FR" b="1"/>
            <a:t>Strengths of Traditional Approach:</a:t>
          </a:r>
          <a:endParaRPr lang="en-US"/>
        </a:p>
      </dgm:t>
    </dgm:pt>
    <dgm:pt modelId="{BDEF48A4-02F2-4B5E-AA0A-42290834DB60}" type="parTrans" cxnId="{9A371FFA-EEB6-43DC-ACD2-A9A9DEE7C3B5}">
      <dgm:prSet/>
      <dgm:spPr/>
      <dgm:t>
        <a:bodyPr/>
        <a:lstStyle/>
        <a:p>
          <a:endParaRPr lang="en-US"/>
        </a:p>
      </dgm:t>
    </dgm:pt>
    <dgm:pt modelId="{0BFDFDE9-933E-4A93-B671-0124534FDA13}" type="sibTrans" cxnId="{9A371FFA-EEB6-43DC-ACD2-A9A9DEE7C3B5}">
      <dgm:prSet/>
      <dgm:spPr/>
      <dgm:t>
        <a:bodyPr/>
        <a:lstStyle/>
        <a:p>
          <a:endParaRPr lang="en-US"/>
        </a:p>
      </dgm:t>
    </dgm:pt>
    <dgm:pt modelId="{53BDC229-EDAB-4FD9-B615-817AB59B844B}">
      <dgm:prSet/>
      <dgm:spPr/>
      <dgm:t>
        <a:bodyPr/>
        <a:lstStyle/>
        <a:p>
          <a:pPr>
            <a:lnSpc>
              <a:spcPct val="100000"/>
            </a:lnSpc>
          </a:pPr>
          <a:r>
            <a:rPr lang="fr-FR"/>
            <a:t>Proven over decades</a:t>
          </a:r>
          <a:endParaRPr lang="en-US"/>
        </a:p>
      </dgm:t>
    </dgm:pt>
    <dgm:pt modelId="{A8884EF4-7EDB-46D0-A65B-36B45932DC4F}" type="parTrans" cxnId="{A4C05EDF-0F6D-449C-978A-EB2FFFD7C584}">
      <dgm:prSet/>
      <dgm:spPr/>
      <dgm:t>
        <a:bodyPr/>
        <a:lstStyle/>
        <a:p>
          <a:endParaRPr lang="en-US"/>
        </a:p>
      </dgm:t>
    </dgm:pt>
    <dgm:pt modelId="{F2E297E2-F24F-4890-AF0D-8D347BE0A246}" type="sibTrans" cxnId="{A4C05EDF-0F6D-449C-978A-EB2FFFD7C584}">
      <dgm:prSet/>
      <dgm:spPr/>
      <dgm:t>
        <a:bodyPr/>
        <a:lstStyle/>
        <a:p>
          <a:endParaRPr lang="en-US"/>
        </a:p>
      </dgm:t>
    </dgm:pt>
    <dgm:pt modelId="{1C4FFA4A-DEC1-40AC-BF94-1B16C96083DC}">
      <dgm:prSet/>
      <dgm:spPr/>
      <dgm:t>
        <a:bodyPr/>
        <a:lstStyle/>
        <a:p>
          <a:pPr>
            <a:lnSpc>
              <a:spcPct val="100000"/>
            </a:lnSpc>
          </a:pPr>
          <a:r>
            <a:rPr lang="fr-FR"/>
            <a:t>Clear professional standards</a:t>
          </a:r>
          <a:endParaRPr lang="en-US"/>
        </a:p>
      </dgm:t>
    </dgm:pt>
    <dgm:pt modelId="{2039339A-693C-4404-9620-3959D3A3E02B}" type="parTrans" cxnId="{8B70AD48-3CC2-4D51-ADE3-9DB21DEC6897}">
      <dgm:prSet/>
      <dgm:spPr/>
      <dgm:t>
        <a:bodyPr/>
        <a:lstStyle/>
        <a:p>
          <a:endParaRPr lang="en-US"/>
        </a:p>
      </dgm:t>
    </dgm:pt>
    <dgm:pt modelId="{CAA4810B-86B4-463B-BD51-15909A0B54D9}" type="sibTrans" cxnId="{8B70AD48-3CC2-4D51-ADE3-9DB21DEC6897}">
      <dgm:prSet/>
      <dgm:spPr/>
      <dgm:t>
        <a:bodyPr/>
        <a:lstStyle/>
        <a:p>
          <a:endParaRPr lang="en-US"/>
        </a:p>
      </dgm:t>
    </dgm:pt>
    <dgm:pt modelId="{F787B608-D6F9-4878-8ABE-D3594FB5342E}">
      <dgm:prSet/>
      <dgm:spPr/>
      <dgm:t>
        <a:bodyPr/>
        <a:lstStyle/>
        <a:p>
          <a:pPr>
            <a:lnSpc>
              <a:spcPct val="100000"/>
            </a:lnSpc>
          </a:pPr>
          <a:r>
            <a:rPr lang="fr-FR"/>
            <a:t>Human judgment and context understanding</a:t>
          </a:r>
          <a:endParaRPr lang="en-US"/>
        </a:p>
      </dgm:t>
    </dgm:pt>
    <dgm:pt modelId="{03775D86-E005-460E-819E-FF9D124FC780}" type="parTrans" cxnId="{74DE9980-30DD-4FED-8921-24E3FBDA8BE8}">
      <dgm:prSet/>
      <dgm:spPr/>
      <dgm:t>
        <a:bodyPr/>
        <a:lstStyle/>
        <a:p>
          <a:endParaRPr lang="en-US"/>
        </a:p>
      </dgm:t>
    </dgm:pt>
    <dgm:pt modelId="{63C0474E-16FC-495A-B105-ABB5639240E7}" type="sibTrans" cxnId="{74DE9980-30DD-4FED-8921-24E3FBDA8BE8}">
      <dgm:prSet/>
      <dgm:spPr/>
      <dgm:t>
        <a:bodyPr/>
        <a:lstStyle/>
        <a:p>
          <a:endParaRPr lang="en-US"/>
        </a:p>
      </dgm:t>
    </dgm:pt>
    <dgm:pt modelId="{102116A4-F6C6-48F3-A5D1-7B06202278E0}">
      <dgm:prSet/>
      <dgm:spPr/>
      <dgm:t>
        <a:bodyPr/>
        <a:lstStyle/>
        <a:p>
          <a:pPr>
            <a:lnSpc>
              <a:spcPct val="100000"/>
            </a:lnSpc>
          </a:pPr>
          <a:r>
            <a:rPr lang="fr-FR"/>
            <a:t>Relationship-based practices</a:t>
          </a:r>
          <a:endParaRPr lang="en-US"/>
        </a:p>
      </dgm:t>
    </dgm:pt>
    <dgm:pt modelId="{F225CF71-AFF0-409E-A173-D0A064F47761}" type="parTrans" cxnId="{A9509E4B-5C2E-4D3C-8032-5627C13A250A}">
      <dgm:prSet/>
      <dgm:spPr/>
      <dgm:t>
        <a:bodyPr/>
        <a:lstStyle/>
        <a:p>
          <a:endParaRPr lang="en-US"/>
        </a:p>
      </dgm:t>
    </dgm:pt>
    <dgm:pt modelId="{F77D8F78-227E-4546-A19D-C7350810F647}" type="sibTrans" cxnId="{A9509E4B-5C2E-4D3C-8032-5627C13A250A}">
      <dgm:prSet/>
      <dgm:spPr/>
      <dgm:t>
        <a:bodyPr/>
        <a:lstStyle/>
        <a:p>
          <a:endParaRPr lang="en-US"/>
        </a:p>
      </dgm:t>
    </dgm:pt>
    <dgm:pt modelId="{886EA586-B674-4C6A-8F6B-CD53B2BAEF61}">
      <dgm:prSet/>
      <dgm:spPr/>
      <dgm:t>
        <a:bodyPr/>
        <a:lstStyle/>
        <a:p>
          <a:pPr>
            <a:lnSpc>
              <a:spcPct val="100000"/>
            </a:lnSpc>
            <a:defRPr b="1"/>
          </a:pPr>
          <a:r>
            <a:rPr lang="fr-FR" b="1"/>
            <a:t>The Challenge:</a:t>
          </a:r>
          <a:endParaRPr lang="en-US"/>
        </a:p>
      </dgm:t>
    </dgm:pt>
    <dgm:pt modelId="{42FB454B-25B9-4A38-A385-BF73468AE568}" type="parTrans" cxnId="{820AA65F-49F7-4344-8938-8909D09CCF66}">
      <dgm:prSet/>
      <dgm:spPr/>
      <dgm:t>
        <a:bodyPr/>
        <a:lstStyle/>
        <a:p>
          <a:endParaRPr lang="en-US"/>
        </a:p>
      </dgm:t>
    </dgm:pt>
    <dgm:pt modelId="{1C6283EB-54C8-4CB3-8645-64958371F89F}" type="sibTrans" cxnId="{820AA65F-49F7-4344-8938-8909D09CCF66}">
      <dgm:prSet/>
      <dgm:spPr/>
      <dgm:t>
        <a:bodyPr/>
        <a:lstStyle/>
        <a:p>
          <a:endParaRPr lang="en-US"/>
        </a:p>
      </dgm:t>
    </dgm:pt>
    <dgm:pt modelId="{887615E8-DA41-4BB8-BF2E-F925B8CB8F86}">
      <dgm:prSet/>
      <dgm:spPr/>
      <dgm:t>
        <a:bodyPr/>
        <a:lstStyle/>
        <a:p>
          <a:pPr>
            <a:lnSpc>
              <a:spcPct val="100000"/>
            </a:lnSpc>
          </a:pPr>
          <a:r>
            <a:rPr lang="fr-FR"/>
            <a:t>Time-intensive processes</a:t>
          </a:r>
          <a:endParaRPr lang="en-US"/>
        </a:p>
      </dgm:t>
    </dgm:pt>
    <dgm:pt modelId="{5EC7A6E4-65D8-4FF8-B914-729D82D04283}" type="parTrans" cxnId="{570C59F5-15CD-490F-9C24-48DE1CD83B50}">
      <dgm:prSet/>
      <dgm:spPr/>
      <dgm:t>
        <a:bodyPr/>
        <a:lstStyle/>
        <a:p>
          <a:endParaRPr lang="en-US"/>
        </a:p>
      </dgm:t>
    </dgm:pt>
    <dgm:pt modelId="{D9F3BC73-7F97-4579-A7A7-2A6841C1B1D8}" type="sibTrans" cxnId="{570C59F5-15CD-490F-9C24-48DE1CD83B50}">
      <dgm:prSet/>
      <dgm:spPr/>
      <dgm:t>
        <a:bodyPr/>
        <a:lstStyle/>
        <a:p>
          <a:endParaRPr lang="en-US"/>
        </a:p>
      </dgm:t>
    </dgm:pt>
    <dgm:pt modelId="{C337214E-1DB0-4B8E-8F2A-5F090841D905}">
      <dgm:prSet/>
      <dgm:spPr/>
      <dgm:t>
        <a:bodyPr/>
        <a:lstStyle/>
        <a:p>
          <a:pPr>
            <a:lnSpc>
              <a:spcPct val="100000"/>
            </a:lnSpc>
          </a:pPr>
          <a:r>
            <a:rPr lang="fr-FR"/>
            <a:t>Limited ability to analyze large datasets</a:t>
          </a:r>
          <a:endParaRPr lang="en-US"/>
        </a:p>
      </dgm:t>
    </dgm:pt>
    <dgm:pt modelId="{FF4B1E55-359F-4A10-8B14-09302A090826}" type="parTrans" cxnId="{ABCC6C07-0DDD-49FA-8148-A07837B637F3}">
      <dgm:prSet/>
      <dgm:spPr/>
      <dgm:t>
        <a:bodyPr/>
        <a:lstStyle/>
        <a:p>
          <a:endParaRPr lang="en-US"/>
        </a:p>
      </dgm:t>
    </dgm:pt>
    <dgm:pt modelId="{FA7F71EB-6DFB-4080-98B5-41EF2947298F}" type="sibTrans" cxnId="{ABCC6C07-0DDD-49FA-8148-A07837B637F3}">
      <dgm:prSet/>
      <dgm:spPr/>
      <dgm:t>
        <a:bodyPr/>
        <a:lstStyle/>
        <a:p>
          <a:endParaRPr lang="en-US"/>
        </a:p>
      </dgm:t>
    </dgm:pt>
    <dgm:pt modelId="{7048FB2D-6FFF-4C09-8AA7-57942A39837E}">
      <dgm:prSet/>
      <dgm:spPr/>
      <dgm:t>
        <a:bodyPr/>
        <a:lstStyle/>
        <a:p>
          <a:pPr>
            <a:lnSpc>
              <a:spcPct val="100000"/>
            </a:lnSpc>
          </a:pPr>
          <a:r>
            <a:rPr lang="fr-FR"/>
            <a:t>Reactive rather than predictive</a:t>
          </a:r>
          <a:endParaRPr lang="en-US"/>
        </a:p>
      </dgm:t>
    </dgm:pt>
    <dgm:pt modelId="{3CC90A42-F2A2-4F59-A067-B7868DBC1EE5}" type="parTrans" cxnId="{E864B891-C4C4-4C09-B8E4-70BE81A3D606}">
      <dgm:prSet/>
      <dgm:spPr/>
      <dgm:t>
        <a:bodyPr/>
        <a:lstStyle/>
        <a:p>
          <a:endParaRPr lang="en-US"/>
        </a:p>
      </dgm:t>
    </dgm:pt>
    <dgm:pt modelId="{CE07F11F-9AFA-4301-9D17-9E6E59AA7CBA}" type="sibTrans" cxnId="{E864B891-C4C4-4C09-B8E4-70BE81A3D606}">
      <dgm:prSet/>
      <dgm:spPr/>
      <dgm:t>
        <a:bodyPr/>
        <a:lstStyle/>
        <a:p>
          <a:endParaRPr lang="en-US"/>
        </a:p>
      </dgm:t>
    </dgm:pt>
    <dgm:pt modelId="{10B15823-155C-4114-BC88-21A7452192E5}" type="pres">
      <dgm:prSet presAssocID="{7F5E51A9-42B2-4B8B-A01E-8C4611A971DA}" presName="root" presStyleCnt="0">
        <dgm:presLayoutVars>
          <dgm:dir/>
          <dgm:resizeHandles val="exact"/>
        </dgm:presLayoutVars>
      </dgm:prSet>
      <dgm:spPr/>
    </dgm:pt>
    <dgm:pt modelId="{602BBD00-6FDD-4E31-8D62-315FA864E35E}" type="pres">
      <dgm:prSet presAssocID="{4B0ECB74-D2E5-4898-8DD2-8B63F571975F}" presName="compNode" presStyleCnt="0"/>
      <dgm:spPr/>
    </dgm:pt>
    <dgm:pt modelId="{215161B9-DEBD-4FD4-A6B3-89BDA7769127}" type="pres">
      <dgm:prSet presAssocID="{4B0ECB74-D2E5-4898-8DD2-8B63F57197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ègle"/>
        </a:ext>
      </dgm:extLst>
    </dgm:pt>
    <dgm:pt modelId="{41D00FAD-7A7C-4105-A0FC-026D08D233A9}" type="pres">
      <dgm:prSet presAssocID="{4B0ECB74-D2E5-4898-8DD2-8B63F571975F}" presName="iconSpace" presStyleCnt="0"/>
      <dgm:spPr/>
    </dgm:pt>
    <dgm:pt modelId="{BEE0BC17-0585-4E4D-9CC3-EA40733EEE65}" type="pres">
      <dgm:prSet presAssocID="{4B0ECB74-D2E5-4898-8DD2-8B63F571975F}" presName="parTx" presStyleLbl="revTx" presStyleIdx="0" presStyleCnt="8">
        <dgm:presLayoutVars>
          <dgm:chMax val="0"/>
          <dgm:chPref val="0"/>
        </dgm:presLayoutVars>
      </dgm:prSet>
      <dgm:spPr/>
    </dgm:pt>
    <dgm:pt modelId="{B65B52BF-7F44-45B8-8390-FC23BFCF8DA7}" type="pres">
      <dgm:prSet presAssocID="{4B0ECB74-D2E5-4898-8DD2-8B63F571975F}" presName="txSpace" presStyleCnt="0"/>
      <dgm:spPr/>
    </dgm:pt>
    <dgm:pt modelId="{42023C44-7A1E-425C-93FE-B8F840731FA3}" type="pres">
      <dgm:prSet presAssocID="{4B0ECB74-D2E5-4898-8DD2-8B63F571975F}" presName="desTx" presStyleLbl="revTx" presStyleIdx="1" presStyleCnt="8">
        <dgm:presLayoutVars/>
      </dgm:prSet>
      <dgm:spPr/>
    </dgm:pt>
    <dgm:pt modelId="{17206908-A2A7-44A5-B378-6417C554624D}" type="pres">
      <dgm:prSet presAssocID="{DA20B10D-450B-491E-896C-4A17805BBDD3}" presName="sibTrans" presStyleCnt="0"/>
      <dgm:spPr/>
    </dgm:pt>
    <dgm:pt modelId="{D41B6305-461E-4CD6-8ADE-BE893CE53356}" type="pres">
      <dgm:prSet presAssocID="{5461F0EA-027B-42F7-8A21-8966DC4EBD08}" presName="compNode" presStyleCnt="0"/>
      <dgm:spPr/>
    </dgm:pt>
    <dgm:pt modelId="{AD990A37-D210-458E-88B2-F16ABEF16E18}" type="pres">
      <dgm:prSet presAssocID="{5461F0EA-027B-42F7-8A21-8966DC4EBD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ur"/>
        </a:ext>
      </dgm:extLst>
    </dgm:pt>
    <dgm:pt modelId="{5332A2FA-296C-4CE3-98FE-BC34F1459612}" type="pres">
      <dgm:prSet presAssocID="{5461F0EA-027B-42F7-8A21-8966DC4EBD08}" presName="iconSpace" presStyleCnt="0"/>
      <dgm:spPr/>
    </dgm:pt>
    <dgm:pt modelId="{2910F529-8836-4D5C-A33B-75877AB9359B}" type="pres">
      <dgm:prSet presAssocID="{5461F0EA-027B-42F7-8A21-8966DC4EBD08}" presName="parTx" presStyleLbl="revTx" presStyleIdx="2" presStyleCnt="8">
        <dgm:presLayoutVars>
          <dgm:chMax val="0"/>
          <dgm:chPref val="0"/>
        </dgm:presLayoutVars>
      </dgm:prSet>
      <dgm:spPr/>
    </dgm:pt>
    <dgm:pt modelId="{3680133B-1E3F-497A-96C1-85C4EC32B9AE}" type="pres">
      <dgm:prSet presAssocID="{5461F0EA-027B-42F7-8A21-8966DC4EBD08}" presName="txSpace" presStyleCnt="0"/>
      <dgm:spPr/>
    </dgm:pt>
    <dgm:pt modelId="{C967683C-6DAC-4099-8B79-EECDD1182D53}" type="pres">
      <dgm:prSet presAssocID="{5461F0EA-027B-42F7-8A21-8966DC4EBD08}" presName="desTx" presStyleLbl="revTx" presStyleIdx="3" presStyleCnt="8">
        <dgm:presLayoutVars/>
      </dgm:prSet>
      <dgm:spPr/>
    </dgm:pt>
    <dgm:pt modelId="{4BB032B2-2622-4B61-BA01-980880E2809A}" type="pres">
      <dgm:prSet presAssocID="{9E6AD87B-9C60-4012-BC7A-5990B85CF3A4}" presName="sibTrans" presStyleCnt="0"/>
      <dgm:spPr/>
    </dgm:pt>
    <dgm:pt modelId="{860941AF-A8AD-4B94-8358-2E36CE4391B0}" type="pres">
      <dgm:prSet presAssocID="{04B2B374-30AC-41DA-AF11-E79490FCB1A3}" presName="compNode" presStyleCnt="0"/>
      <dgm:spPr/>
    </dgm:pt>
    <dgm:pt modelId="{03ECFFF4-40D8-4A59-A379-260F321D4C5F}" type="pres">
      <dgm:prSet presAssocID="{04B2B374-30AC-41DA-AF11-E79490FCB1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ignée de main"/>
        </a:ext>
      </dgm:extLst>
    </dgm:pt>
    <dgm:pt modelId="{B55D3323-879E-44B0-934D-5F06A5ECCA27}" type="pres">
      <dgm:prSet presAssocID="{04B2B374-30AC-41DA-AF11-E79490FCB1A3}" presName="iconSpace" presStyleCnt="0"/>
      <dgm:spPr/>
    </dgm:pt>
    <dgm:pt modelId="{095518A2-4BD1-499D-8E63-9C545538F94D}" type="pres">
      <dgm:prSet presAssocID="{04B2B374-30AC-41DA-AF11-E79490FCB1A3}" presName="parTx" presStyleLbl="revTx" presStyleIdx="4" presStyleCnt="8">
        <dgm:presLayoutVars>
          <dgm:chMax val="0"/>
          <dgm:chPref val="0"/>
        </dgm:presLayoutVars>
      </dgm:prSet>
      <dgm:spPr/>
    </dgm:pt>
    <dgm:pt modelId="{66BE49E8-D46E-47FC-8491-AC4E989F0A02}" type="pres">
      <dgm:prSet presAssocID="{04B2B374-30AC-41DA-AF11-E79490FCB1A3}" presName="txSpace" presStyleCnt="0"/>
      <dgm:spPr/>
    </dgm:pt>
    <dgm:pt modelId="{4AFFB419-2389-41F7-8ED8-E3FC84F20196}" type="pres">
      <dgm:prSet presAssocID="{04B2B374-30AC-41DA-AF11-E79490FCB1A3}" presName="desTx" presStyleLbl="revTx" presStyleIdx="5" presStyleCnt="8">
        <dgm:presLayoutVars/>
      </dgm:prSet>
      <dgm:spPr/>
    </dgm:pt>
    <dgm:pt modelId="{03F022D2-4594-417D-820F-B59E80FC3661}" type="pres">
      <dgm:prSet presAssocID="{0BFDFDE9-933E-4A93-B671-0124534FDA13}" presName="sibTrans" presStyleCnt="0"/>
      <dgm:spPr/>
    </dgm:pt>
    <dgm:pt modelId="{F4A42900-CEA9-48C1-A93B-74E739BF3BF0}" type="pres">
      <dgm:prSet presAssocID="{886EA586-B674-4C6A-8F6B-CD53B2BAEF61}" presName="compNode" presStyleCnt="0"/>
      <dgm:spPr/>
    </dgm:pt>
    <dgm:pt modelId="{F484F01B-598A-4B1A-A53A-FB9AC71679CE}" type="pres">
      <dgm:prSet presAssocID="{886EA586-B674-4C6A-8F6B-CD53B2BAEF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ques"/>
        </a:ext>
      </dgm:extLst>
    </dgm:pt>
    <dgm:pt modelId="{6A7CF116-3C9F-4F36-8118-59E32B44C648}" type="pres">
      <dgm:prSet presAssocID="{886EA586-B674-4C6A-8F6B-CD53B2BAEF61}" presName="iconSpace" presStyleCnt="0"/>
      <dgm:spPr/>
    </dgm:pt>
    <dgm:pt modelId="{6E7773D8-DC97-4A72-B98A-692D55BC762A}" type="pres">
      <dgm:prSet presAssocID="{886EA586-B674-4C6A-8F6B-CD53B2BAEF61}" presName="parTx" presStyleLbl="revTx" presStyleIdx="6" presStyleCnt="8">
        <dgm:presLayoutVars>
          <dgm:chMax val="0"/>
          <dgm:chPref val="0"/>
        </dgm:presLayoutVars>
      </dgm:prSet>
      <dgm:spPr/>
    </dgm:pt>
    <dgm:pt modelId="{8C694055-FEED-41A0-891D-07D58DF7C9DE}" type="pres">
      <dgm:prSet presAssocID="{886EA586-B674-4C6A-8F6B-CD53B2BAEF61}" presName="txSpace" presStyleCnt="0"/>
      <dgm:spPr/>
    </dgm:pt>
    <dgm:pt modelId="{25F75CB0-1720-437B-9AA1-B6F421105600}" type="pres">
      <dgm:prSet presAssocID="{886EA586-B674-4C6A-8F6B-CD53B2BAEF61}" presName="desTx" presStyleLbl="revTx" presStyleIdx="7" presStyleCnt="8">
        <dgm:presLayoutVars/>
      </dgm:prSet>
      <dgm:spPr/>
    </dgm:pt>
  </dgm:ptLst>
  <dgm:cxnLst>
    <dgm:cxn modelId="{ABCC6C07-0DDD-49FA-8148-A07837B637F3}" srcId="{886EA586-B674-4C6A-8F6B-CD53B2BAEF61}" destId="{C337214E-1DB0-4B8E-8F2A-5F090841D905}" srcOrd="1" destOrd="0" parTransId="{FF4B1E55-359F-4A10-8B14-09302A090826}" sibTransId="{FA7F71EB-6DFB-4080-98B5-41EF2947298F}"/>
    <dgm:cxn modelId="{E45E4B08-E72C-4A09-8CBA-6106CCE69A34}" type="presOf" srcId="{5461F0EA-027B-42F7-8A21-8966DC4EBD08}" destId="{2910F529-8836-4D5C-A33B-75877AB9359B}" srcOrd="0" destOrd="0" presId="urn:microsoft.com/office/officeart/2018/5/layout/CenteredIconLabelDescriptionList"/>
    <dgm:cxn modelId="{4E98060F-3908-4872-9EAE-B278DF3D7B4F}" type="presOf" srcId="{886EA586-B674-4C6A-8F6B-CD53B2BAEF61}" destId="{6E7773D8-DC97-4A72-B98A-692D55BC762A}" srcOrd="0" destOrd="0" presId="urn:microsoft.com/office/officeart/2018/5/layout/CenteredIconLabelDescriptionList"/>
    <dgm:cxn modelId="{7172A213-23BB-4C05-973A-7A6026921175}" srcId="{4B0ECB74-D2E5-4898-8DD2-8B63F571975F}" destId="{70DEB198-A7A9-4307-B4CB-D6CEF821F933}" srcOrd="2" destOrd="0" parTransId="{2F8C05C7-5D5A-4D64-A0A4-2DEE361E82CB}" sibTransId="{81197154-E364-434A-B23C-D978FE7AE837}"/>
    <dgm:cxn modelId="{510F4814-8F70-441A-A8A3-98CA871D779B}" type="presOf" srcId="{8BC16B33-7621-4FB7-B20F-AC1A3FFF4FD2}" destId="{C967683C-6DAC-4099-8B79-EECDD1182D53}" srcOrd="0" destOrd="3" presId="urn:microsoft.com/office/officeart/2018/5/layout/CenteredIconLabelDescriptionList"/>
    <dgm:cxn modelId="{67C12218-C4E6-4394-ABE3-819232DD4415}" srcId="{5461F0EA-027B-42F7-8A21-8966DC4EBD08}" destId="{13FAC327-C28A-4BFD-8FCD-4E7A22E4778C}" srcOrd="2" destOrd="0" parTransId="{F18F0B6F-6FD3-4AA2-836E-13E13B927461}" sibTransId="{52BA964C-8B3F-490D-9468-2109B9863A87}"/>
    <dgm:cxn modelId="{8650AB1C-6E98-48C1-8ED0-F47FC242A349}" type="presOf" srcId="{70DEB198-A7A9-4307-B4CB-D6CEF821F933}" destId="{42023C44-7A1E-425C-93FE-B8F840731FA3}" srcOrd="0" destOrd="2" presId="urn:microsoft.com/office/officeart/2018/5/layout/CenteredIconLabelDescriptionList"/>
    <dgm:cxn modelId="{210EB21C-FA56-4554-8BBE-B59A55E6CEC2}" srcId="{4B0ECB74-D2E5-4898-8DD2-8B63F571975F}" destId="{E1A90042-00CC-42D3-BC63-DF0BDFD87B6E}" srcOrd="1" destOrd="0" parTransId="{53DB7AC6-5E6A-47E3-B6B6-788DC0E2B412}" sibTransId="{E3411F23-04CA-4DD6-A1DC-186BA1AAA6D0}"/>
    <dgm:cxn modelId="{4613E029-2D8E-4253-92EE-0B48E18AA4DE}" srcId="{7F5E51A9-42B2-4B8B-A01E-8C4611A971DA}" destId="{5461F0EA-027B-42F7-8A21-8966DC4EBD08}" srcOrd="1" destOrd="0" parTransId="{EAB2B9FB-3296-4BDD-817E-E74C4452C607}" sibTransId="{9E6AD87B-9C60-4012-BC7A-5990B85CF3A4}"/>
    <dgm:cxn modelId="{8A021234-6164-489C-A2B7-D169C775A6DD}" type="presOf" srcId="{7048FB2D-6FFF-4C09-8AA7-57942A39837E}" destId="{25F75CB0-1720-437B-9AA1-B6F421105600}" srcOrd="0" destOrd="2" presId="urn:microsoft.com/office/officeart/2018/5/layout/CenteredIconLabelDescriptionList"/>
    <dgm:cxn modelId="{AB38713A-947C-4226-A48C-523D5CB31C1C}" srcId="{4B0ECB74-D2E5-4898-8DD2-8B63F571975F}" destId="{3F3B5D87-62E5-4E3C-98EE-DC63A6BEE149}" srcOrd="0" destOrd="0" parTransId="{A6F1FF47-4701-465C-8537-81F490CDE1AE}" sibTransId="{BD6473AD-C3AE-4C34-93EA-2363E3E97F91}"/>
    <dgm:cxn modelId="{8B70AD48-3CC2-4D51-ADE3-9DB21DEC6897}" srcId="{04B2B374-30AC-41DA-AF11-E79490FCB1A3}" destId="{1C4FFA4A-DEC1-40AC-BF94-1B16C96083DC}" srcOrd="1" destOrd="0" parTransId="{2039339A-693C-4404-9620-3959D3A3E02B}" sibTransId="{CAA4810B-86B4-463B-BD51-15909A0B54D9}"/>
    <dgm:cxn modelId="{A9509E4B-5C2E-4D3C-8032-5627C13A250A}" srcId="{04B2B374-30AC-41DA-AF11-E79490FCB1A3}" destId="{102116A4-F6C6-48F3-A5D1-7B06202278E0}" srcOrd="3" destOrd="0" parTransId="{F225CF71-AFF0-409E-A173-D0A064F47761}" sibTransId="{F77D8F78-227E-4546-A19D-C7350810F647}"/>
    <dgm:cxn modelId="{820AA65F-49F7-4344-8938-8909D09CCF66}" srcId="{7F5E51A9-42B2-4B8B-A01E-8C4611A971DA}" destId="{886EA586-B674-4C6A-8F6B-CD53B2BAEF61}" srcOrd="3" destOrd="0" parTransId="{42FB454B-25B9-4A38-A385-BF73468AE568}" sibTransId="{1C6283EB-54C8-4CB3-8645-64958371F89F}"/>
    <dgm:cxn modelId="{D014B75F-8E46-448D-9F19-3AB31B5F3402}" type="presOf" srcId="{13FAC327-C28A-4BFD-8FCD-4E7A22E4778C}" destId="{C967683C-6DAC-4099-8B79-EECDD1182D53}" srcOrd="0" destOrd="2" presId="urn:microsoft.com/office/officeart/2018/5/layout/CenteredIconLabelDescriptionList"/>
    <dgm:cxn modelId="{F6393664-1C8B-4F8E-9AB1-BBD771AB837A}" type="presOf" srcId="{3F3B5D87-62E5-4E3C-98EE-DC63A6BEE149}" destId="{42023C44-7A1E-425C-93FE-B8F840731FA3}" srcOrd="0" destOrd="0" presId="urn:microsoft.com/office/officeart/2018/5/layout/CenteredIconLabelDescriptionList"/>
    <dgm:cxn modelId="{2FEEB46D-A1CD-49AD-9076-5C2452B35CBF}" type="presOf" srcId="{7F5E51A9-42B2-4B8B-A01E-8C4611A971DA}" destId="{10B15823-155C-4114-BC88-21A7452192E5}" srcOrd="0" destOrd="0" presId="urn:microsoft.com/office/officeart/2018/5/layout/CenteredIconLabelDescriptionList"/>
    <dgm:cxn modelId="{36CF9373-B912-4E2D-818C-6174D1DA227D}" srcId="{5461F0EA-027B-42F7-8A21-8966DC4EBD08}" destId="{82A63A5B-87E0-449E-AAB8-57ED722CDA8F}" srcOrd="1" destOrd="0" parTransId="{6F6C9494-D5E4-481C-9B28-457F01385B4C}" sibTransId="{5360D046-19C2-465C-9159-FE7B2E52330E}"/>
    <dgm:cxn modelId="{CD980D79-72AD-49F8-82D5-1897A26E4696}" srcId="{7F5E51A9-42B2-4B8B-A01E-8C4611A971DA}" destId="{4B0ECB74-D2E5-4898-8DD2-8B63F571975F}" srcOrd="0" destOrd="0" parTransId="{3651B737-82E8-4CF0-8DAC-06090BCF9B00}" sibTransId="{DA20B10D-450B-491E-896C-4A17805BBDD3}"/>
    <dgm:cxn modelId="{8E12757F-657A-492A-8AC5-C3BDB7EE5576}" type="presOf" srcId="{C337214E-1DB0-4B8E-8F2A-5F090841D905}" destId="{25F75CB0-1720-437B-9AA1-B6F421105600}" srcOrd="0" destOrd="1" presId="urn:microsoft.com/office/officeart/2018/5/layout/CenteredIconLabelDescriptionList"/>
    <dgm:cxn modelId="{74DE9980-30DD-4FED-8921-24E3FBDA8BE8}" srcId="{04B2B374-30AC-41DA-AF11-E79490FCB1A3}" destId="{F787B608-D6F9-4878-8ABE-D3594FB5342E}" srcOrd="2" destOrd="0" parTransId="{03775D86-E005-460E-819E-FF9D124FC780}" sibTransId="{63C0474E-16FC-495A-B105-ABB5639240E7}"/>
    <dgm:cxn modelId="{8346CB81-2F28-4121-BF0C-A71153599940}" type="presOf" srcId="{53BDC229-EDAB-4FD9-B615-817AB59B844B}" destId="{4AFFB419-2389-41F7-8ED8-E3FC84F20196}" srcOrd="0" destOrd="0" presId="urn:microsoft.com/office/officeart/2018/5/layout/CenteredIconLabelDescriptionList"/>
    <dgm:cxn modelId="{B6435E89-AF86-41DF-B3AD-E5B4FDFE310F}" type="presOf" srcId="{4B0ECB74-D2E5-4898-8DD2-8B63F571975F}" destId="{BEE0BC17-0585-4E4D-9CC3-EA40733EEE65}" srcOrd="0" destOrd="0" presId="urn:microsoft.com/office/officeart/2018/5/layout/CenteredIconLabelDescriptionList"/>
    <dgm:cxn modelId="{E864B891-C4C4-4C09-B8E4-70BE81A3D606}" srcId="{886EA586-B674-4C6A-8F6B-CD53B2BAEF61}" destId="{7048FB2D-6FFF-4C09-8AA7-57942A39837E}" srcOrd="2" destOrd="0" parTransId="{3CC90A42-F2A2-4F59-A067-B7868DBC1EE5}" sibTransId="{CE07F11F-9AFA-4301-9D17-9E6E59AA7CBA}"/>
    <dgm:cxn modelId="{41BDA292-B08E-4671-B68F-41EB715BE1AF}" type="presOf" srcId="{AE9B31C0-BBAC-4C18-B954-B2A4B37B7D2D}" destId="{42023C44-7A1E-425C-93FE-B8F840731FA3}" srcOrd="0" destOrd="3" presId="urn:microsoft.com/office/officeart/2018/5/layout/CenteredIconLabelDescriptionList"/>
    <dgm:cxn modelId="{3D774A95-599E-4DEE-A123-CEFB0320D1E8}" srcId="{5461F0EA-027B-42F7-8A21-8966DC4EBD08}" destId="{D517BEDE-D125-4C71-9BDC-B62D5A8C2C19}" srcOrd="0" destOrd="0" parTransId="{132C66E1-4CCD-49A2-ABD4-3C85D7D3696D}" sibTransId="{B4A1380B-DDB3-462E-9E9C-12B049FE5CF5}"/>
    <dgm:cxn modelId="{9E7E73A0-1A56-4503-8E0E-69D2C8DF700A}" type="presOf" srcId="{102116A4-F6C6-48F3-A5D1-7B06202278E0}" destId="{4AFFB419-2389-41F7-8ED8-E3FC84F20196}" srcOrd="0" destOrd="3" presId="urn:microsoft.com/office/officeart/2018/5/layout/CenteredIconLabelDescriptionList"/>
    <dgm:cxn modelId="{C6B18BAD-4417-41E2-B93C-1F557F30ED80}" type="presOf" srcId="{F787B608-D6F9-4878-8ABE-D3594FB5342E}" destId="{4AFFB419-2389-41F7-8ED8-E3FC84F20196}" srcOrd="0" destOrd="2" presId="urn:microsoft.com/office/officeart/2018/5/layout/CenteredIconLabelDescriptionList"/>
    <dgm:cxn modelId="{9D8E17B6-A0FB-435A-9761-5DA176D631F7}" type="presOf" srcId="{E1A90042-00CC-42D3-BC63-DF0BDFD87B6E}" destId="{42023C44-7A1E-425C-93FE-B8F840731FA3}" srcOrd="0" destOrd="1" presId="urn:microsoft.com/office/officeart/2018/5/layout/CenteredIconLabelDescriptionList"/>
    <dgm:cxn modelId="{CBFCF9C3-2E32-47E4-96E3-5BC7F0263552}" type="presOf" srcId="{1C4FFA4A-DEC1-40AC-BF94-1B16C96083DC}" destId="{4AFFB419-2389-41F7-8ED8-E3FC84F20196}" srcOrd="0" destOrd="1" presId="urn:microsoft.com/office/officeart/2018/5/layout/CenteredIconLabelDescriptionList"/>
    <dgm:cxn modelId="{3E4278C9-0EAE-4C51-B287-67060669BBEE}" srcId="{5461F0EA-027B-42F7-8A21-8966DC4EBD08}" destId="{8BC16B33-7621-4FB7-B20F-AC1A3FFF4FD2}" srcOrd="3" destOrd="0" parTransId="{1DCB4318-9A82-49EB-B8A7-87685367981F}" sibTransId="{65F4930C-97CD-4D12-9C2C-82D6E8400B21}"/>
    <dgm:cxn modelId="{1A459FCB-2FEE-437A-930C-AE0EB1CB0046}" type="presOf" srcId="{04B2B374-30AC-41DA-AF11-E79490FCB1A3}" destId="{095518A2-4BD1-499D-8E63-9C545538F94D}" srcOrd="0" destOrd="0" presId="urn:microsoft.com/office/officeart/2018/5/layout/CenteredIconLabelDescriptionList"/>
    <dgm:cxn modelId="{814AC7CE-358B-4E79-9D11-033EEC61FE54}" type="presOf" srcId="{82A63A5B-87E0-449E-AAB8-57ED722CDA8F}" destId="{C967683C-6DAC-4099-8B79-EECDD1182D53}" srcOrd="0" destOrd="1" presId="urn:microsoft.com/office/officeart/2018/5/layout/CenteredIconLabelDescriptionList"/>
    <dgm:cxn modelId="{F1820DD1-DE18-472C-87E4-0846EB778272}" type="presOf" srcId="{887615E8-DA41-4BB8-BF2E-F925B8CB8F86}" destId="{25F75CB0-1720-437B-9AA1-B6F421105600}" srcOrd="0" destOrd="0" presId="urn:microsoft.com/office/officeart/2018/5/layout/CenteredIconLabelDescriptionList"/>
    <dgm:cxn modelId="{A4C05EDF-0F6D-449C-978A-EB2FFFD7C584}" srcId="{04B2B374-30AC-41DA-AF11-E79490FCB1A3}" destId="{53BDC229-EDAB-4FD9-B615-817AB59B844B}" srcOrd="0" destOrd="0" parTransId="{A8884EF4-7EDB-46D0-A65B-36B45932DC4F}" sibTransId="{F2E297E2-F24F-4890-AF0D-8D347BE0A246}"/>
    <dgm:cxn modelId="{570C59F5-15CD-490F-9C24-48DE1CD83B50}" srcId="{886EA586-B674-4C6A-8F6B-CD53B2BAEF61}" destId="{887615E8-DA41-4BB8-BF2E-F925B8CB8F86}" srcOrd="0" destOrd="0" parTransId="{5EC7A6E4-65D8-4FF8-B914-729D82D04283}" sibTransId="{D9F3BC73-7F97-4579-A7A7-2A6841C1B1D8}"/>
    <dgm:cxn modelId="{9A371FFA-EEB6-43DC-ACD2-A9A9DEE7C3B5}" srcId="{7F5E51A9-42B2-4B8B-A01E-8C4611A971DA}" destId="{04B2B374-30AC-41DA-AF11-E79490FCB1A3}" srcOrd="2" destOrd="0" parTransId="{BDEF48A4-02F2-4B5E-AA0A-42290834DB60}" sibTransId="{0BFDFDE9-933E-4A93-B671-0124534FDA13}"/>
    <dgm:cxn modelId="{FF1EE1FB-E16B-4F58-9297-666F56F8354B}" srcId="{4B0ECB74-D2E5-4898-8DD2-8B63F571975F}" destId="{AE9B31C0-BBAC-4C18-B954-B2A4B37B7D2D}" srcOrd="3" destOrd="0" parTransId="{52DAB6D6-235D-4735-A90D-F900EB6509EE}" sibTransId="{9FC9DA56-9874-40E3-9ADF-3C73F0D0238B}"/>
    <dgm:cxn modelId="{E01CB6FD-A902-4F04-86D2-3FEBC9A7E3B6}" type="presOf" srcId="{D517BEDE-D125-4C71-9BDC-B62D5A8C2C19}" destId="{C967683C-6DAC-4099-8B79-EECDD1182D53}" srcOrd="0" destOrd="0" presId="urn:microsoft.com/office/officeart/2018/5/layout/CenteredIconLabelDescriptionList"/>
    <dgm:cxn modelId="{9F7C0E80-6AB1-4058-AB50-045A7B849C01}" type="presParOf" srcId="{10B15823-155C-4114-BC88-21A7452192E5}" destId="{602BBD00-6FDD-4E31-8D62-315FA864E35E}" srcOrd="0" destOrd="0" presId="urn:microsoft.com/office/officeart/2018/5/layout/CenteredIconLabelDescriptionList"/>
    <dgm:cxn modelId="{DCED7D36-DA5F-42CD-94A4-D1E63E000C7D}" type="presParOf" srcId="{602BBD00-6FDD-4E31-8D62-315FA864E35E}" destId="{215161B9-DEBD-4FD4-A6B3-89BDA7769127}" srcOrd="0" destOrd="0" presId="urn:microsoft.com/office/officeart/2018/5/layout/CenteredIconLabelDescriptionList"/>
    <dgm:cxn modelId="{279FA387-087C-4752-AF72-CC4E8256EF52}" type="presParOf" srcId="{602BBD00-6FDD-4E31-8D62-315FA864E35E}" destId="{41D00FAD-7A7C-4105-A0FC-026D08D233A9}" srcOrd="1" destOrd="0" presId="urn:microsoft.com/office/officeart/2018/5/layout/CenteredIconLabelDescriptionList"/>
    <dgm:cxn modelId="{9FF28835-D56D-4E8C-AE5C-318AB019748B}" type="presParOf" srcId="{602BBD00-6FDD-4E31-8D62-315FA864E35E}" destId="{BEE0BC17-0585-4E4D-9CC3-EA40733EEE65}" srcOrd="2" destOrd="0" presId="urn:microsoft.com/office/officeart/2018/5/layout/CenteredIconLabelDescriptionList"/>
    <dgm:cxn modelId="{122B0201-BEBF-4FCD-981F-50DD85DFBCEC}" type="presParOf" srcId="{602BBD00-6FDD-4E31-8D62-315FA864E35E}" destId="{B65B52BF-7F44-45B8-8390-FC23BFCF8DA7}" srcOrd="3" destOrd="0" presId="urn:microsoft.com/office/officeart/2018/5/layout/CenteredIconLabelDescriptionList"/>
    <dgm:cxn modelId="{5AC33DDD-1051-4105-9AEB-8A6DA69DD4C2}" type="presParOf" srcId="{602BBD00-6FDD-4E31-8D62-315FA864E35E}" destId="{42023C44-7A1E-425C-93FE-B8F840731FA3}" srcOrd="4" destOrd="0" presId="urn:microsoft.com/office/officeart/2018/5/layout/CenteredIconLabelDescriptionList"/>
    <dgm:cxn modelId="{76DAE3B7-8692-4FF6-8A99-36076E105A8F}" type="presParOf" srcId="{10B15823-155C-4114-BC88-21A7452192E5}" destId="{17206908-A2A7-44A5-B378-6417C554624D}" srcOrd="1" destOrd="0" presId="urn:microsoft.com/office/officeart/2018/5/layout/CenteredIconLabelDescriptionList"/>
    <dgm:cxn modelId="{FC2C807A-B0F1-4FF4-BD21-2D791867E913}" type="presParOf" srcId="{10B15823-155C-4114-BC88-21A7452192E5}" destId="{D41B6305-461E-4CD6-8ADE-BE893CE53356}" srcOrd="2" destOrd="0" presId="urn:microsoft.com/office/officeart/2018/5/layout/CenteredIconLabelDescriptionList"/>
    <dgm:cxn modelId="{A5034301-3E08-4996-9CF4-5E58F417E56D}" type="presParOf" srcId="{D41B6305-461E-4CD6-8ADE-BE893CE53356}" destId="{AD990A37-D210-458E-88B2-F16ABEF16E18}" srcOrd="0" destOrd="0" presId="urn:microsoft.com/office/officeart/2018/5/layout/CenteredIconLabelDescriptionList"/>
    <dgm:cxn modelId="{95BB49A3-944A-4CE5-B409-BF35801ACAF2}" type="presParOf" srcId="{D41B6305-461E-4CD6-8ADE-BE893CE53356}" destId="{5332A2FA-296C-4CE3-98FE-BC34F1459612}" srcOrd="1" destOrd="0" presId="urn:microsoft.com/office/officeart/2018/5/layout/CenteredIconLabelDescriptionList"/>
    <dgm:cxn modelId="{A0ECF3FE-AC8F-40A9-A82E-E05D61DD94B7}" type="presParOf" srcId="{D41B6305-461E-4CD6-8ADE-BE893CE53356}" destId="{2910F529-8836-4D5C-A33B-75877AB9359B}" srcOrd="2" destOrd="0" presId="urn:microsoft.com/office/officeart/2018/5/layout/CenteredIconLabelDescriptionList"/>
    <dgm:cxn modelId="{BE9D2CC9-9CBF-4B73-93B1-700F87DBF910}" type="presParOf" srcId="{D41B6305-461E-4CD6-8ADE-BE893CE53356}" destId="{3680133B-1E3F-497A-96C1-85C4EC32B9AE}" srcOrd="3" destOrd="0" presId="urn:microsoft.com/office/officeart/2018/5/layout/CenteredIconLabelDescriptionList"/>
    <dgm:cxn modelId="{DA9F474D-9126-49AD-B986-D4F8A7B15E36}" type="presParOf" srcId="{D41B6305-461E-4CD6-8ADE-BE893CE53356}" destId="{C967683C-6DAC-4099-8B79-EECDD1182D53}" srcOrd="4" destOrd="0" presId="urn:microsoft.com/office/officeart/2018/5/layout/CenteredIconLabelDescriptionList"/>
    <dgm:cxn modelId="{921F7317-D607-4659-B178-47B43837D249}" type="presParOf" srcId="{10B15823-155C-4114-BC88-21A7452192E5}" destId="{4BB032B2-2622-4B61-BA01-980880E2809A}" srcOrd="3" destOrd="0" presId="urn:microsoft.com/office/officeart/2018/5/layout/CenteredIconLabelDescriptionList"/>
    <dgm:cxn modelId="{BCE232F9-1967-481C-9949-D88DFB76A3C2}" type="presParOf" srcId="{10B15823-155C-4114-BC88-21A7452192E5}" destId="{860941AF-A8AD-4B94-8358-2E36CE4391B0}" srcOrd="4" destOrd="0" presId="urn:microsoft.com/office/officeart/2018/5/layout/CenteredIconLabelDescriptionList"/>
    <dgm:cxn modelId="{B334FD63-3937-48D4-A615-1875E736BD68}" type="presParOf" srcId="{860941AF-A8AD-4B94-8358-2E36CE4391B0}" destId="{03ECFFF4-40D8-4A59-A379-260F321D4C5F}" srcOrd="0" destOrd="0" presId="urn:microsoft.com/office/officeart/2018/5/layout/CenteredIconLabelDescriptionList"/>
    <dgm:cxn modelId="{18C6C795-4D9D-4840-9090-ABADF57352C4}" type="presParOf" srcId="{860941AF-A8AD-4B94-8358-2E36CE4391B0}" destId="{B55D3323-879E-44B0-934D-5F06A5ECCA27}" srcOrd="1" destOrd="0" presId="urn:microsoft.com/office/officeart/2018/5/layout/CenteredIconLabelDescriptionList"/>
    <dgm:cxn modelId="{91F53E58-E508-49BC-9367-881E190827E4}" type="presParOf" srcId="{860941AF-A8AD-4B94-8358-2E36CE4391B0}" destId="{095518A2-4BD1-499D-8E63-9C545538F94D}" srcOrd="2" destOrd="0" presId="urn:microsoft.com/office/officeart/2018/5/layout/CenteredIconLabelDescriptionList"/>
    <dgm:cxn modelId="{F3CE417A-4F26-41E0-B344-84DA70D3CB92}" type="presParOf" srcId="{860941AF-A8AD-4B94-8358-2E36CE4391B0}" destId="{66BE49E8-D46E-47FC-8491-AC4E989F0A02}" srcOrd="3" destOrd="0" presId="urn:microsoft.com/office/officeart/2018/5/layout/CenteredIconLabelDescriptionList"/>
    <dgm:cxn modelId="{BC195C23-2096-4E9A-8B32-82FC6FC852DF}" type="presParOf" srcId="{860941AF-A8AD-4B94-8358-2E36CE4391B0}" destId="{4AFFB419-2389-41F7-8ED8-E3FC84F20196}" srcOrd="4" destOrd="0" presId="urn:microsoft.com/office/officeart/2018/5/layout/CenteredIconLabelDescriptionList"/>
    <dgm:cxn modelId="{AA9921E2-BCFA-4B35-A6E4-8F824C1029AB}" type="presParOf" srcId="{10B15823-155C-4114-BC88-21A7452192E5}" destId="{03F022D2-4594-417D-820F-B59E80FC3661}" srcOrd="5" destOrd="0" presId="urn:microsoft.com/office/officeart/2018/5/layout/CenteredIconLabelDescriptionList"/>
    <dgm:cxn modelId="{B6B6374F-57A1-4507-980E-4BC473D96144}" type="presParOf" srcId="{10B15823-155C-4114-BC88-21A7452192E5}" destId="{F4A42900-CEA9-48C1-A93B-74E739BF3BF0}" srcOrd="6" destOrd="0" presId="urn:microsoft.com/office/officeart/2018/5/layout/CenteredIconLabelDescriptionList"/>
    <dgm:cxn modelId="{2CC20982-774C-43AE-9AF8-F4498E0D38C2}" type="presParOf" srcId="{F4A42900-CEA9-48C1-A93B-74E739BF3BF0}" destId="{F484F01B-598A-4B1A-A53A-FB9AC71679CE}" srcOrd="0" destOrd="0" presId="urn:microsoft.com/office/officeart/2018/5/layout/CenteredIconLabelDescriptionList"/>
    <dgm:cxn modelId="{D4131644-DAE5-4D07-B0EE-D27C6187F495}" type="presParOf" srcId="{F4A42900-CEA9-48C1-A93B-74E739BF3BF0}" destId="{6A7CF116-3C9F-4F36-8118-59E32B44C648}" srcOrd="1" destOrd="0" presId="urn:microsoft.com/office/officeart/2018/5/layout/CenteredIconLabelDescriptionList"/>
    <dgm:cxn modelId="{C5B13326-C0DC-43DC-B34E-D361E8EF2D2F}" type="presParOf" srcId="{F4A42900-CEA9-48C1-A93B-74E739BF3BF0}" destId="{6E7773D8-DC97-4A72-B98A-692D55BC762A}" srcOrd="2" destOrd="0" presId="urn:microsoft.com/office/officeart/2018/5/layout/CenteredIconLabelDescriptionList"/>
    <dgm:cxn modelId="{EC7953A8-5DFC-4301-AB74-29948F6B756A}" type="presParOf" srcId="{F4A42900-CEA9-48C1-A93B-74E739BF3BF0}" destId="{8C694055-FEED-41A0-891D-07D58DF7C9DE}" srcOrd="3" destOrd="0" presId="urn:microsoft.com/office/officeart/2018/5/layout/CenteredIconLabelDescriptionList"/>
    <dgm:cxn modelId="{AD78278D-4A37-4C96-90C0-3709330A2D2B}" type="presParOf" srcId="{F4A42900-CEA9-48C1-A93B-74E739BF3BF0}" destId="{25F75CB0-1720-437B-9AA1-B6F42110560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CF4AA0-BBBD-4ACA-AC93-C78DF79C0821}"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3C6AA26A-CB82-4F55-A6F3-21B31079638D}">
      <dgm:prSet/>
      <dgm:spPr/>
      <dgm:t>
        <a:bodyPr/>
        <a:lstStyle/>
        <a:p>
          <a:pPr>
            <a:lnSpc>
              <a:spcPct val="100000"/>
            </a:lnSpc>
            <a:defRPr b="1"/>
          </a:pPr>
          <a:r>
            <a:rPr lang="fr-FR" b="1"/>
            <a:t>1. Data Explosion:</a:t>
          </a:r>
          <a:endParaRPr lang="en-US"/>
        </a:p>
      </dgm:t>
    </dgm:pt>
    <dgm:pt modelId="{90741AA3-55CF-484D-9444-DB0060C466C7}" type="parTrans" cxnId="{C3138D35-C49D-46A4-94C5-E6F9A124BE92}">
      <dgm:prSet/>
      <dgm:spPr/>
      <dgm:t>
        <a:bodyPr/>
        <a:lstStyle/>
        <a:p>
          <a:endParaRPr lang="en-US"/>
        </a:p>
      </dgm:t>
    </dgm:pt>
    <dgm:pt modelId="{21A6D0A8-7C8A-4265-9168-92BB56F20A39}" type="sibTrans" cxnId="{C3138D35-C49D-46A4-94C5-E6F9A124BE92}">
      <dgm:prSet/>
      <dgm:spPr/>
      <dgm:t>
        <a:bodyPr/>
        <a:lstStyle/>
        <a:p>
          <a:endParaRPr lang="en-US"/>
        </a:p>
      </dgm:t>
    </dgm:pt>
    <dgm:pt modelId="{44C14DDE-81B6-4FC7-B8A2-2ADE32EC0B71}">
      <dgm:prSet/>
      <dgm:spPr/>
      <dgm:t>
        <a:bodyPr/>
        <a:lstStyle/>
        <a:p>
          <a:pPr>
            <a:lnSpc>
              <a:spcPct val="100000"/>
            </a:lnSpc>
          </a:pPr>
          <a:r>
            <a:rPr lang="fr-FR"/>
            <a:t>BIM models generating granular data</a:t>
          </a:r>
          <a:endParaRPr lang="en-US"/>
        </a:p>
      </dgm:t>
    </dgm:pt>
    <dgm:pt modelId="{91C49654-9FF8-438B-8320-520322C7F148}" type="parTrans" cxnId="{CE1ECD68-36F0-481D-A159-17E32ED918A4}">
      <dgm:prSet/>
      <dgm:spPr/>
      <dgm:t>
        <a:bodyPr/>
        <a:lstStyle/>
        <a:p>
          <a:endParaRPr lang="en-US"/>
        </a:p>
      </dgm:t>
    </dgm:pt>
    <dgm:pt modelId="{33B99D38-64AD-4CBE-8C7A-C5BB83E5812E}" type="sibTrans" cxnId="{CE1ECD68-36F0-481D-A159-17E32ED918A4}">
      <dgm:prSet/>
      <dgm:spPr/>
      <dgm:t>
        <a:bodyPr/>
        <a:lstStyle/>
        <a:p>
          <a:endParaRPr lang="en-US"/>
        </a:p>
      </dgm:t>
    </dgm:pt>
    <dgm:pt modelId="{D1BD1533-1BF0-4977-9EBB-6AEBF8375DC0}">
      <dgm:prSet/>
      <dgm:spPr/>
      <dgm:t>
        <a:bodyPr/>
        <a:lstStyle/>
        <a:p>
          <a:pPr>
            <a:lnSpc>
              <a:spcPct val="100000"/>
            </a:lnSpc>
          </a:pPr>
          <a:r>
            <a:rPr lang="fr-FR"/>
            <a:t>IoT sensors on construction sites</a:t>
          </a:r>
          <a:endParaRPr lang="en-US"/>
        </a:p>
      </dgm:t>
    </dgm:pt>
    <dgm:pt modelId="{1FF3C888-3E95-4691-8243-D7C9394699CD}" type="parTrans" cxnId="{35E87E8A-1F7D-4421-BDCE-A2ED6668EDB0}">
      <dgm:prSet/>
      <dgm:spPr/>
      <dgm:t>
        <a:bodyPr/>
        <a:lstStyle/>
        <a:p>
          <a:endParaRPr lang="en-US"/>
        </a:p>
      </dgm:t>
    </dgm:pt>
    <dgm:pt modelId="{3B278918-DE0A-4265-9CB2-3376CE24A6B5}" type="sibTrans" cxnId="{35E87E8A-1F7D-4421-BDCE-A2ED6668EDB0}">
      <dgm:prSet/>
      <dgm:spPr/>
      <dgm:t>
        <a:bodyPr/>
        <a:lstStyle/>
        <a:p>
          <a:endParaRPr lang="en-US"/>
        </a:p>
      </dgm:t>
    </dgm:pt>
    <dgm:pt modelId="{FAD9AF05-4543-4061-8013-38FFCD4D3726}">
      <dgm:prSet/>
      <dgm:spPr/>
      <dgm:t>
        <a:bodyPr/>
        <a:lstStyle/>
        <a:p>
          <a:pPr>
            <a:lnSpc>
              <a:spcPct val="100000"/>
            </a:lnSpc>
          </a:pPr>
          <a:r>
            <a:rPr lang="fr-FR"/>
            <a:t>Digital project management platforms</a:t>
          </a:r>
          <a:endParaRPr lang="en-US"/>
        </a:p>
      </dgm:t>
    </dgm:pt>
    <dgm:pt modelId="{18A9FE87-E297-40BF-BF18-CC769C0C82C0}" type="parTrans" cxnId="{53190FB0-B4AD-4504-B24B-BC7B40B94BB2}">
      <dgm:prSet/>
      <dgm:spPr/>
      <dgm:t>
        <a:bodyPr/>
        <a:lstStyle/>
        <a:p>
          <a:endParaRPr lang="en-US"/>
        </a:p>
      </dgm:t>
    </dgm:pt>
    <dgm:pt modelId="{81D5F0E7-3FD2-4DF9-90F0-CFF4AA4DF9A7}" type="sibTrans" cxnId="{53190FB0-B4AD-4504-B24B-BC7B40B94BB2}">
      <dgm:prSet/>
      <dgm:spPr/>
      <dgm:t>
        <a:bodyPr/>
        <a:lstStyle/>
        <a:p>
          <a:endParaRPr lang="en-US"/>
        </a:p>
      </dgm:t>
    </dgm:pt>
    <dgm:pt modelId="{F487A1B4-2DC9-4148-B2E0-3A90F6619CB7}">
      <dgm:prSet/>
      <dgm:spPr/>
      <dgm:t>
        <a:bodyPr/>
        <a:lstStyle/>
        <a:p>
          <a:pPr>
            <a:lnSpc>
              <a:spcPct val="100000"/>
            </a:lnSpc>
          </a:pPr>
          <a:r>
            <a:rPr lang="fr-FR"/>
            <a:t>Historical project databases</a:t>
          </a:r>
          <a:endParaRPr lang="en-US"/>
        </a:p>
      </dgm:t>
    </dgm:pt>
    <dgm:pt modelId="{51995DC6-72CF-40C0-AEED-453F8C9D2CEF}" type="parTrans" cxnId="{303AD0D0-EF11-40EA-863A-2F863C2976AC}">
      <dgm:prSet/>
      <dgm:spPr/>
      <dgm:t>
        <a:bodyPr/>
        <a:lstStyle/>
        <a:p>
          <a:endParaRPr lang="en-US"/>
        </a:p>
      </dgm:t>
    </dgm:pt>
    <dgm:pt modelId="{1DC7F137-03B1-4EDA-B650-C18D6A637A64}" type="sibTrans" cxnId="{303AD0D0-EF11-40EA-863A-2F863C2976AC}">
      <dgm:prSet/>
      <dgm:spPr/>
      <dgm:t>
        <a:bodyPr/>
        <a:lstStyle/>
        <a:p>
          <a:endParaRPr lang="en-US"/>
        </a:p>
      </dgm:t>
    </dgm:pt>
    <dgm:pt modelId="{C07FA45F-D754-4B1F-B4C8-F23A07231974}">
      <dgm:prSet/>
      <dgm:spPr/>
      <dgm:t>
        <a:bodyPr/>
        <a:lstStyle/>
        <a:p>
          <a:pPr>
            <a:lnSpc>
              <a:spcPct val="100000"/>
            </a:lnSpc>
            <a:defRPr b="1"/>
          </a:pPr>
          <a:r>
            <a:rPr lang="fr-FR" b="1"/>
            <a:t>2. Technology Advancement:</a:t>
          </a:r>
          <a:endParaRPr lang="en-US"/>
        </a:p>
      </dgm:t>
    </dgm:pt>
    <dgm:pt modelId="{D5B69F42-0235-4770-B0C9-5B0FF08B0FF6}" type="parTrans" cxnId="{E5CAAFAD-3566-412C-85C8-BB72A961CF0A}">
      <dgm:prSet/>
      <dgm:spPr/>
      <dgm:t>
        <a:bodyPr/>
        <a:lstStyle/>
        <a:p>
          <a:endParaRPr lang="en-US"/>
        </a:p>
      </dgm:t>
    </dgm:pt>
    <dgm:pt modelId="{3389CCE1-F603-42CB-84FB-B34314811185}" type="sibTrans" cxnId="{E5CAAFAD-3566-412C-85C8-BB72A961CF0A}">
      <dgm:prSet/>
      <dgm:spPr/>
      <dgm:t>
        <a:bodyPr/>
        <a:lstStyle/>
        <a:p>
          <a:endParaRPr lang="en-US"/>
        </a:p>
      </dgm:t>
    </dgm:pt>
    <dgm:pt modelId="{7D4DFC06-A9FB-4F60-9EDB-0D3BA31E00C8}">
      <dgm:prSet/>
      <dgm:spPr/>
      <dgm:t>
        <a:bodyPr/>
        <a:lstStyle/>
        <a:p>
          <a:pPr>
            <a:lnSpc>
              <a:spcPct val="100000"/>
            </a:lnSpc>
          </a:pPr>
          <a:r>
            <a:rPr lang="fr-FR"/>
            <a:t>Cloud computing enabling massive calculations</a:t>
          </a:r>
          <a:endParaRPr lang="en-US"/>
        </a:p>
      </dgm:t>
    </dgm:pt>
    <dgm:pt modelId="{ECA0F66E-3369-4BA4-9F23-67CB68A0AB21}" type="parTrans" cxnId="{B53EA802-5ECA-4AF4-96DC-42171428C894}">
      <dgm:prSet/>
      <dgm:spPr/>
      <dgm:t>
        <a:bodyPr/>
        <a:lstStyle/>
        <a:p>
          <a:endParaRPr lang="en-US"/>
        </a:p>
      </dgm:t>
    </dgm:pt>
    <dgm:pt modelId="{A83F2462-D33A-4E2D-AE39-FDD0B27DCECC}" type="sibTrans" cxnId="{B53EA802-5ECA-4AF4-96DC-42171428C894}">
      <dgm:prSet/>
      <dgm:spPr/>
      <dgm:t>
        <a:bodyPr/>
        <a:lstStyle/>
        <a:p>
          <a:endParaRPr lang="en-US"/>
        </a:p>
      </dgm:t>
    </dgm:pt>
    <dgm:pt modelId="{8BF81564-72F4-4E60-A8C7-BDF9A5CBFF89}">
      <dgm:prSet/>
      <dgm:spPr/>
      <dgm:t>
        <a:bodyPr/>
        <a:lstStyle/>
        <a:p>
          <a:pPr>
            <a:lnSpc>
              <a:spcPct val="100000"/>
            </a:lnSpc>
          </a:pPr>
          <a:r>
            <a:rPr lang="fr-FR"/>
            <a:t>AI/ML making predictions possible</a:t>
          </a:r>
          <a:endParaRPr lang="en-US"/>
        </a:p>
      </dgm:t>
    </dgm:pt>
    <dgm:pt modelId="{4E572DA1-67B2-4D6F-BFAC-D94147AAAB72}" type="parTrans" cxnId="{20226F5B-650F-479C-92C3-68593A47EED6}">
      <dgm:prSet/>
      <dgm:spPr/>
      <dgm:t>
        <a:bodyPr/>
        <a:lstStyle/>
        <a:p>
          <a:endParaRPr lang="en-US"/>
        </a:p>
      </dgm:t>
    </dgm:pt>
    <dgm:pt modelId="{DBA9E2B9-9F1E-4C3A-AB7C-B7F3EF21E77B}" type="sibTrans" cxnId="{20226F5B-650F-479C-92C3-68593A47EED6}">
      <dgm:prSet/>
      <dgm:spPr/>
      <dgm:t>
        <a:bodyPr/>
        <a:lstStyle/>
        <a:p>
          <a:endParaRPr lang="en-US"/>
        </a:p>
      </dgm:t>
    </dgm:pt>
    <dgm:pt modelId="{B17A3C6B-495B-4972-87C9-79FE7A986628}">
      <dgm:prSet/>
      <dgm:spPr/>
      <dgm:t>
        <a:bodyPr/>
        <a:lstStyle/>
        <a:p>
          <a:pPr>
            <a:lnSpc>
              <a:spcPct val="100000"/>
            </a:lnSpc>
          </a:pPr>
          <a:r>
            <a:rPr lang="fr-FR"/>
            <a:t>Automation handling repetitive tasks</a:t>
          </a:r>
          <a:endParaRPr lang="en-US"/>
        </a:p>
      </dgm:t>
    </dgm:pt>
    <dgm:pt modelId="{7FFA0FF0-8DA4-4519-A2BC-874A80B25E0E}" type="parTrans" cxnId="{4A354C75-A359-4929-9408-0E41DD4662D4}">
      <dgm:prSet/>
      <dgm:spPr/>
      <dgm:t>
        <a:bodyPr/>
        <a:lstStyle/>
        <a:p>
          <a:endParaRPr lang="en-US"/>
        </a:p>
      </dgm:t>
    </dgm:pt>
    <dgm:pt modelId="{CF171DE2-9BB7-4029-B818-1BA7717DBB5E}" type="sibTrans" cxnId="{4A354C75-A359-4929-9408-0E41DD4662D4}">
      <dgm:prSet/>
      <dgm:spPr/>
      <dgm:t>
        <a:bodyPr/>
        <a:lstStyle/>
        <a:p>
          <a:endParaRPr lang="en-US"/>
        </a:p>
      </dgm:t>
    </dgm:pt>
    <dgm:pt modelId="{1B77C3B5-BC1C-41EB-9263-C1F1EC6B5EB7}">
      <dgm:prSet/>
      <dgm:spPr/>
      <dgm:t>
        <a:bodyPr/>
        <a:lstStyle/>
        <a:p>
          <a:pPr>
            <a:lnSpc>
              <a:spcPct val="100000"/>
            </a:lnSpc>
          </a:pPr>
          <a:r>
            <a:rPr lang="fr-FR"/>
            <a:t>APIs connecting systems seamlessly</a:t>
          </a:r>
          <a:endParaRPr lang="en-US"/>
        </a:p>
      </dgm:t>
    </dgm:pt>
    <dgm:pt modelId="{DA5AF6F6-6932-4990-ABA7-6E53145BB32B}" type="parTrans" cxnId="{9D6323BE-5478-4B44-B4A1-BAA5755A30F8}">
      <dgm:prSet/>
      <dgm:spPr/>
      <dgm:t>
        <a:bodyPr/>
        <a:lstStyle/>
        <a:p>
          <a:endParaRPr lang="en-US"/>
        </a:p>
      </dgm:t>
    </dgm:pt>
    <dgm:pt modelId="{7374FBE6-A650-4F70-AA10-082E467A0ED8}" type="sibTrans" cxnId="{9D6323BE-5478-4B44-B4A1-BAA5755A30F8}">
      <dgm:prSet/>
      <dgm:spPr/>
      <dgm:t>
        <a:bodyPr/>
        <a:lstStyle/>
        <a:p>
          <a:endParaRPr lang="en-US"/>
        </a:p>
      </dgm:t>
    </dgm:pt>
    <dgm:pt modelId="{D0483F07-10F9-435F-A1B4-88949E2B6610}">
      <dgm:prSet/>
      <dgm:spPr/>
      <dgm:t>
        <a:bodyPr/>
        <a:lstStyle/>
        <a:p>
          <a:pPr>
            <a:lnSpc>
              <a:spcPct val="100000"/>
            </a:lnSpc>
            <a:defRPr b="1"/>
          </a:pPr>
          <a:r>
            <a:rPr lang="fr-FR" b="1"/>
            <a:t>3. Industry Pressures:</a:t>
          </a:r>
          <a:endParaRPr lang="en-US"/>
        </a:p>
      </dgm:t>
    </dgm:pt>
    <dgm:pt modelId="{8C56299D-171D-4BB9-A3C6-1D730CB9873F}" type="parTrans" cxnId="{1E8DD2E2-9EB4-42A9-BA51-5BDD66D243AD}">
      <dgm:prSet/>
      <dgm:spPr/>
      <dgm:t>
        <a:bodyPr/>
        <a:lstStyle/>
        <a:p>
          <a:endParaRPr lang="en-US"/>
        </a:p>
      </dgm:t>
    </dgm:pt>
    <dgm:pt modelId="{E6D3948E-BD0D-4887-8A5F-68625424521C}" type="sibTrans" cxnId="{1E8DD2E2-9EB4-42A9-BA51-5BDD66D243AD}">
      <dgm:prSet/>
      <dgm:spPr/>
      <dgm:t>
        <a:bodyPr/>
        <a:lstStyle/>
        <a:p>
          <a:endParaRPr lang="en-US"/>
        </a:p>
      </dgm:t>
    </dgm:pt>
    <dgm:pt modelId="{D6269975-8BEF-4DB2-A9C7-146480A330BD}">
      <dgm:prSet/>
      <dgm:spPr/>
      <dgm:t>
        <a:bodyPr/>
        <a:lstStyle/>
        <a:p>
          <a:pPr>
            <a:lnSpc>
              <a:spcPct val="100000"/>
            </a:lnSpc>
          </a:pPr>
          <a:r>
            <a:rPr lang="fr-FR"/>
            <a:t>Tighter margins demanding efficiency</a:t>
          </a:r>
          <a:endParaRPr lang="en-US"/>
        </a:p>
      </dgm:t>
    </dgm:pt>
    <dgm:pt modelId="{334D095F-F05F-479A-92D3-CB741E3305E0}" type="parTrans" cxnId="{ACE65095-89DF-45D2-8690-49DC1233389E}">
      <dgm:prSet/>
      <dgm:spPr/>
      <dgm:t>
        <a:bodyPr/>
        <a:lstStyle/>
        <a:p>
          <a:endParaRPr lang="en-US"/>
        </a:p>
      </dgm:t>
    </dgm:pt>
    <dgm:pt modelId="{94E07A94-FED1-4AA1-A8E8-4833280CC5DC}" type="sibTrans" cxnId="{ACE65095-89DF-45D2-8690-49DC1233389E}">
      <dgm:prSet/>
      <dgm:spPr/>
      <dgm:t>
        <a:bodyPr/>
        <a:lstStyle/>
        <a:p>
          <a:endParaRPr lang="en-US"/>
        </a:p>
      </dgm:t>
    </dgm:pt>
    <dgm:pt modelId="{CA3006E5-B9B5-4E7F-8A3E-155B02FD98F9}">
      <dgm:prSet/>
      <dgm:spPr/>
      <dgm:t>
        <a:bodyPr/>
        <a:lstStyle/>
        <a:p>
          <a:pPr>
            <a:lnSpc>
              <a:spcPct val="100000"/>
            </a:lnSpc>
          </a:pPr>
          <a:r>
            <a:rPr lang="fr-FR"/>
            <a:t>Complexity requiring better risk management</a:t>
          </a:r>
          <a:endParaRPr lang="en-US"/>
        </a:p>
      </dgm:t>
    </dgm:pt>
    <dgm:pt modelId="{EFA929B5-AD12-4BDB-A50A-24A0DC3465B0}" type="parTrans" cxnId="{11430733-4908-436C-8BD2-8FF2EA53BB4C}">
      <dgm:prSet/>
      <dgm:spPr/>
      <dgm:t>
        <a:bodyPr/>
        <a:lstStyle/>
        <a:p>
          <a:endParaRPr lang="en-US"/>
        </a:p>
      </dgm:t>
    </dgm:pt>
    <dgm:pt modelId="{327E630D-3BBB-40B3-BEEB-5EE21E42122D}" type="sibTrans" cxnId="{11430733-4908-436C-8BD2-8FF2EA53BB4C}">
      <dgm:prSet/>
      <dgm:spPr/>
      <dgm:t>
        <a:bodyPr/>
        <a:lstStyle/>
        <a:p>
          <a:endParaRPr lang="en-US"/>
        </a:p>
      </dgm:t>
    </dgm:pt>
    <dgm:pt modelId="{45E03DBB-3BEA-498E-9850-85F53B7768E7}">
      <dgm:prSet/>
      <dgm:spPr/>
      <dgm:t>
        <a:bodyPr/>
        <a:lstStyle/>
        <a:p>
          <a:pPr>
            <a:lnSpc>
              <a:spcPct val="100000"/>
            </a:lnSpc>
          </a:pPr>
          <a:r>
            <a:rPr lang="fr-FR"/>
            <a:t>Speed-to-market expectations</a:t>
          </a:r>
          <a:endParaRPr lang="en-US"/>
        </a:p>
      </dgm:t>
    </dgm:pt>
    <dgm:pt modelId="{665FB1A3-3710-4D7D-B7A2-D59D1138E1E3}" type="parTrans" cxnId="{31B8B10D-7C94-4056-AA50-71CDEF6513FF}">
      <dgm:prSet/>
      <dgm:spPr/>
      <dgm:t>
        <a:bodyPr/>
        <a:lstStyle/>
        <a:p>
          <a:endParaRPr lang="en-US"/>
        </a:p>
      </dgm:t>
    </dgm:pt>
    <dgm:pt modelId="{EA141FFF-2A63-4F10-9F99-466256349868}" type="sibTrans" cxnId="{31B8B10D-7C94-4056-AA50-71CDEF6513FF}">
      <dgm:prSet/>
      <dgm:spPr/>
      <dgm:t>
        <a:bodyPr/>
        <a:lstStyle/>
        <a:p>
          <a:endParaRPr lang="en-US"/>
        </a:p>
      </dgm:t>
    </dgm:pt>
    <dgm:pt modelId="{92E2AF95-8963-4668-A874-8741BFE6A202}">
      <dgm:prSet/>
      <dgm:spPr/>
      <dgm:t>
        <a:bodyPr/>
        <a:lstStyle/>
        <a:p>
          <a:pPr>
            <a:lnSpc>
              <a:spcPct val="100000"/>
            </a:lnSpc>
          </a:pPr>
          <a:r>
            <a:rPr lang="fr-FR"/>
            <a:t>Sustainability and ESG reporting needs</a:t>
          </a:r>
          <a:endParaRPr lang="en-US"/>
        </a:p>
      </dgm:t>
    </dgm:pt>
    <dgm:pt modelId="{79208155-D796-47F9-B4AE-90300DB76115}" type="parTrans" cxnId="{EC353935-BE80-4F08-A355-B032312B47F8}">
      <dgm:prSet/>
      <dgm:spPr/>
      <dgm:t>
        <a:bodyPr/>
        <a:lstStyle/>
        <a:p>
          <a:endParaRPr lang="en-US"/>
        </a:p>
      </dgm:t>
    </dgm:pt>
    <dgm:pt modelId="{289B9507-FB51-4AC7-A6B2-150FD7158D5E}" type="sibTrans" cxnId="{EC353935-BE80-4F08-A355-B032312B47F8}">
      <dgm:prSet/>
      <dgm:spPr/>
      <dgm:t>
        <a:bodyPr/>
        <a:lstStyle/>
        <a:p>
          <a:endParaRPr lang="en-US"/>
        </a:p>
      </dgm:t>
    </dgm:pt>
    <dgm:pt modelId="{79786F38-65B5-4422-9F84-D5B3FD61457C}">
      <dgm:prSet/>
      <dgm:spPr/>
      <dgm:t>
        <a:bodyPr/>
        <a:lstStyle/>
        <a:p>
          <a:pPr>
            <a:lnSpc>
              <a:spcPct val="100000"/>
            </a:lnSpc>
            <a:defRPr b="1"/>
          </a:pPr>
          <a:r>
            <a:rPr lang="fr-FR" b="1"/>
            <a:t>4. Skills Gap:</a:t>
          </a:r>
          <a:endParaRPr lang="en-US"/>
        </a:p>
      </dgm:t>
    </dgm:pt>
    <dgm:pt modelId="{593BA705-2A12-4A3A-A1FC-173E65BFF7F9}" type="parTrans" cxnId="{49586D0E-1177-4C5B-B2B3-779BEB01864A}">
      <dgm:prSet/>
      <dgm:spPr/>
      <dgm:t>
        <a:bodyPr/>
        <a:lstStyle/>
        <a:p>
          <a:endParaRPr lang="en-US"/>
        </a:p>
      </dgm:t>
    </dgm:pt>
    <dgm:pt modelId="{1DF01118-C153-4789-BCAD-E4F6F034C63D}" type="sibTrans" cxnId="{49586D0E-1177-4C5B-B2B3-779BEB01864A}">
      <dgm:prSet/>
      <dgm:spPr/>
      <dgm:t>
        <a:bodyPr/>
        <a:lstStyle/>
        <a:p>
          <a:endParaRPr lang="en-US"/>
        </a:p>
      </dgm:t>
    </dgm:pt>
    <dgm:pt modelId="{C3C023AF-61BF-4F68-8DEC-3DBF829211F7}">
      <dgm:prSet/>
      <dgm:spPr/>
      <dgm:t>
        <a:bodyPr/>
        <a:lstStyle/>
        <a:p>
          <a:pPr>
            <a:lnSpc>
              <a:spcPct val="100000"/>
            </a:lnSpc>
          </a:pPr>
          <a:r>
            <a:rPr lang="fr-FR"/>
            <a:t>Aging workforce with traditional skills</a:t>
          </a:r>
          <a:endParaRPr lang="en-US"/>
        </a:p>
      </dgm:t>
    </dgm:pt>
    <dgm:pt modelId="{2AED3F94-F1A8-4FFD-A706-1C7B44A83166}" type="parTrans" cxnId="{69831C33-3635-42C5-8D40-37E145E0637A}">
      <dgm:prSet/>
      <dgm:spPr/>
      <dgm:t>
        <a:bodyPr/>
        <a:lstStyle/>
        <a:p>
          <a:endParaRPr lang="en-US"/>
        </a:p>
      </dgm:t>
    </dgm:pt>
    <dgm:pt modelId="{87777C78-21F3-488B-B0CC-4966E122F284}" type="sibTrans" cxnId="{69831C33-3635-42C5-8D40-37E145E0637A}">
      <dgm:prSet/>
      <dgm:spPr/>
      <dgm:t>
        <a:bodyPr/>
        <a:lstStyle/>
        <a:p>
          <a:endParaRPr lang="en-US"/>
        </a:p>
      </dgm:t>
    </dgm:pt>
    <dgm:pt modelId="{F58D8E91-4AF1-4F1A-8335-3AB1F380BF33}">
      <dgm:prSet/>
      <dgm:spPr/>
      <dgm:t>
        <a:bodyPr/>
        <a:lstStyle/>
        <a:p>
          <a:pPr>
            <a:lnSpc>
              <a:spcPct val="100000"/>
            </a:lnSpc>
          </a:pPr>
          <a:r>
            <a:rPr lang="fr-FR"/>
            <a:t>Young professionals bringing digital fluency</a:t>
          </a:r>
          <a:endParaRPr lang="en-US"/>
        </a:p>
      </dgm:t>
    </dgm:pt>
    <dgm:pt modelId="{7EAAC45F-2389-41FA-B60C-909A1C6E9C23}" type="parTrans" cxnId="{12ADB868-6ED3-46F5-A00B-CA5454B84F09}">
      <dgm:prSet/>
      <dgm:spPr/>
      <dgm:t>
        <a:bodyPr/>
        <a:lstStyle/>
        <a:p>
          <a:endParaRPr lang="en-US"/>
        </a:p>
      </dgm:t>
    </dgm:pt>
    <dgm:pt modelId="{34E4BE49-B349-4077-8E03-32E44C81F706}" type="sibTrans" cxnId="{12ADB868-6ED3-46F5-A00B-CA5454B84F09}">
      <dgm:prSet/>
      <dgm:spPr/>
      <dgm:t>
        <a:bodyPr/>
        <a:lstStyle/>
        <a:p>
          <a:endParaRPr lang="en-US"/>
        </a:p>
      </dgm:t>
    </dgm:pt>
    <dgm:pt modelId="{533D77BA-976B-4909-9BA8-F5902A3C161C}">
      <dgm:prSet/>
      <dgm:spPr/>
      <dgm:t>
        <a:bodyPr/>
        <a:lstStyle/>
        <a:p>
          <a:pPr>
            <a:lnSpc>
              <a:spcPct val="100000"/>
            </a:lnSpc>
          </a:pPr>
          <a:r>
            <a:rPr lang="fr-FR"/>
            <a:t>Clients expecting data-driven insights</a:t>
          </a:r>
          <a:endParaRPr lang="en-US"/>
        </a:p>
      </dgm:t>
    </dgm:pt>
    <dgm:pt modelId="{238703DA-D160-48FE-8A48-9C5DD38DE8DC}" type="parTrans" cxnId="{C341425A-06B6-4C37-8BA6-498B536B67EF}">
      <dgm:prSet/>
      <dgm:spPr/>
      <dgm:t>
        <a:bodyPr/>
        <a:lstStyle/>
        <a:p>
          <a:endParaRPr lang="en-US"/>
        </a:p>
      </dgm:t>
    </dgm:pt>
    <dgm:pt modelId="{2392D9BA-139E-49AA-862F-96966F3D598A}" type="sibTrans" cxnId="{C341425A-06B6-4C37-8BA6-498B536B67EF}">
      <dgm:prSet/>
      <dgm:spPr/>
      <dgm:t>
        <a:bodyPr/>
        <a:lstStyle/>
        <a:p>
          <a:endParaRPr lang="en-US"/>
        </a:p>
      </dgm:t>
    </dgm:pt>
    <dgm:pt modelId="{D97FB149-D32D-4864-8BDD-89681715635E}">
      <dgm:prSet/>
      <dgm:spPr/>
      <dgm:t>
        <a:bodyPr/>
        <a:lstStyle/>
        <a:p>
          <a:pPr>
            <a:lnSpc>
              <a:spcPct val="100000"/>
            </a:lnSpc>
          </a:pPr>
          <a:r>
            <a:rPr lang="fr-FR"/>
            <a:t>Competition from tech-savvy firms</a:t>
          </a:r>
          <a:endParaRPr lang="en-US"/>
        </a:p>
      </dgm:t>
    </dgm:pt>
    <dgm:pt modelId="{49FE00AA-9F90-49D6-91BB-7AD6D0572784}" type="parTrans" cxnId="{84DF7800-F1C7-4B35-ABAD-DA54DEB3B777}">
      <dgm:prSet/>
      <dgm:spPr/>
      <dgm:t>
        <a:bodyPr/>
        <a:lstStyle/>
        <a:p>
          <a:endParaRPr lang="en-US"/>
        </a:p>
      </dgm:t>
    </dgm:pt>
    <dgm:pt modelId="{8A8FAB3C-7142-4AC5-99E1-E608687F6FF4}" type="sibTrans" cxnId="{84DF7800-F1C7-4B35-ABAD-DA54DEB3B777}">
      <dgm:prSet/>
      <dgm:spPr/>
      <dgm:t>
        <a:bodyPr/>
        <a:lstStyle/>
        <a:p>
          <a:endParaRPr lang="en-US"/>
        </a:p>
      </dgm:t>
    </dgm:pt>
    <dgm:pt modelId="{E64E7E86-E396-4688-92B7-643AC04F7634}" type="pres">
      <dgm:prSet presAssocID="{8FCF4AA0-BBBD-4ACA-AC93-C78DF79C0821}" presName="root" presStyleCnt="0">
        <dgm:presLayoutVars>
          <dgm:dir/>
          <dgm:resizeHandles val="exact"/>
        </dgm:presLayoutVars>
      </dgm:prSet>
      <dgm:spPr/>
    </dgm:pt>
    <dgm:pt modelId="{5D0A1636-7508-4E38-84A6-1D95D6C604D2}" type="pres">
      <dgm:prSet presAssocID="{3C6AA26A-CB82-4F55-A6F3-21B31079638D}" presName="compNode" presStyleCnt="0"/>
      <dgm:spPr/>
    </dgm:pt>
    <dgm:pt modelId="{9E1CD581-D6B8-4DCB-AF30-C64306AFB362}" type="pres">
      <dgm:prSet presAssocID="{3C6AA26A-CB82-4F55-A6F3-21B3107963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onnées"/>
        </a:ext>
      </dgm:extLst>
    </dgm:pt>
    <dgm:pt modelId="{72BC2D29-27D7-4985-8713-EF7B96542D0D}" type="pres">
      <dgm:prSet presAssocID="{3C6AA26A-CB82-4F55-A6F3-21B31079638D}" presName="iconSpace" presStyleCnt="0"/>
      <dgm:spPr/>
    </dgm:pt>
    <dgm:pt modelId="{F05EB9DE-A9B4-4410-8968-936F6E9E64EE}" type="pres">
      <dgm:prSet presAssocID="{3C6AA26A-CB82-4F55-A6F3-21B31079638D}" presName="parTx" presStyleLbl="revTx" presStyleIdx="0" presStyleCnt="8">
        <dgm:presLayoutVars>
          <dgm:chMax val="0"/>
          <dgm:chPref val="0"/>
        </dgm:presLayoutVars>
      </dgm:prSet>
      <dgm:spPr/>
    </dgm:pt>
    <dgm:pt modelId="{1D37DED4-2FD3-438F-80C5-3F238915E4B0}" type="pres">
      <dgm:prSet presAssocID="{3C6AA26A-CB82-4F55-A6F3-21B31079638D}" presName="txSpace" presStyleCnt="0"/>
      <dgm:spPr/>
    </dgm:pt>
    <dgm:pt modelId="{34ACDA79-364B-4A06-9E42-BDC5B7A8F77C}" type="pres">
      <dgm:prSet presAssocID="{3C6AA26A-CB82-4F55-A6F3-21B31079638D}" presName="desTx" presStyleLbl="revTx" presStyleIdx="1" presStyleCnt="8">
        <dgm:presLayoutVars/>
      </dgm:prSet>
      <dgm:spPr/>
    </dgm:pt>
    <dgm:pt modelId="{76D0E92E-CACF-45C0-BE64-853931FD0057}" type="pres">
      <dgm:prSet presAssocID="{21A6D0A8-7C8A-4265-9168-92BB56F20A39}" presName="sibTrans" presStyleCnt="0"/>
      <dgm:spPr/>
    </dgm:pt>
    <dgm:pt modelId="{A48F1F8A-6551-4093-B60E-349AC2A7C186}" type="pres">
      <dgm:prSet presAssocID="{C07FA45F-D754-4B1F-B4C8-F23A07231974}" presName="compNode" presStyleCnt="0"/>
      <dgm:spPr/>
    </dgm:pt>
    <dgm:pt modelId="{7FCEB1A3-8968-4248-9DF1-830BC9C5908D}" type="pres">
      <dgm:prSet presAssocID="{C07FA45F-D754-4B1F-B4C8-F23A0723197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CE68D3F-B47C-4537-9764-0943B9D14944}" type="pres">
      <dgm:prSet presAssocID="{C07FA45F-D754-4B1F-B4C8-F23A07231974}" presName="iconSpace" presStyleCnt="0"/>
      <dgm:spPr/>
    </dgm:pt>
    <dgm:pt modelId="{DE254E87-D1C4-4C5B-97C3-5A43B8996008}" type="pres">
      <dgm:prSet presAssocID="{C07FA45F-D754-4B1F-B4C8-F23A07231974}" presName="parTx" presStyleLbl="revTx" presStyleIdx="2" presStyleCnt="8">
        <dgm:presLayoutVars>
          <dgm:chMax val="0"/>
          <dgm:chPref val="0"/>
        </dgm:presLayoutVars>
      </dgm:prSet>
      <dgm:spPr/>
    </dgm:pt>
    <dgm:pt modelId="{DC756CD0-58AD-48B8-8BBC-D8260B28B806}" type="pres">
      <dgm:prSet presAssocID="{C07FA45F-D754-4B1F-B4C8-F23A07231974}" presName="txSpace" presStyleCnt="0"/>
      <dgm:spPr/>
    </dgm:pt>
    <dgm:pt modelId="{E4537FB4-5818-4D32-8C22-30D9F1C9BD1A}" type="pres">
      <dgm:prSet presAssocID="{C07FA45F-D754-4B1F-B4C8-F23A07231974}" presName="desTx" presStyleLbl="revTx" presStyleIdx="3" presStyleCnt="8">
        <dgm:presLayoutVars/>
      </dgm:prSet>
      <dgm:spPr/>
    </dgm:pt>
    <dgm:pt modelId="{21D08012-CA9D-4F22-8828-048C78190C3C}" type="pres">
      <dgm:prSet presAssocID="{3389CCE1-F603-42CB-84FB-B34314811185}" presName="sibTrans" presStyleCnt="0"/>
      <dgm:spPr/>
    </dgm:pt>
    <dgm:pt modelId="{D96CAA97-97E9-4362-BCD9-9D39CC521383}" type="pres">
      <dgm:prSet presAssocID="{D0483F07-10F9-435F-A1B4-88949E2B6610}" presName="compNode" presStyleCnt="0"/>
      <dgm:spPr/>
    </dgm:pt>
    <dgm:pt modelId="{3E347512-D323-43EB-AC7D-9A1D3852EC94}" type="pres">
      <dgm:prSet presAssocID="{D0483F07-10F9-435F-A1B4-88949E2B66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ward trend"/>
        </a:ext>
      </dgm:extLst>
    </dgm:pt>
    <dgm:pt modelId="{87A84F24-922E-47CF-AF7B-CD2A38767BDB}" type="pres">
      <dgm:prSet presAssocID="{D0483F07-10F9-435F-A1B4-88949E2B6610}" presName="iconSpace" presStyleCnt="0"/>
      <dgm:spPr/>
    </dgm:pt>
    <dgm:pt modelId="{158696E7-67DD-4AB9-B50F-6B9A89BA61E4}" type="pres">
      <dgm:prSet presAssocID="{D0483F07-10F9-435F-A1B4-88949E2B6610}" presName="parTx" presStyleLbl="revTx" presStyleIdx="4" presStyleCnt="8">
        <dgm:presLayoutVars>
          <dgm:chMax val="0"/>
          <dgm:chPref val="0"/>
        </dgm:presLayoutVars>
      </dgm:prSet>
      <dgm:spPr/>
    </dgm:pt>
    <dgm:pt modelId="{485A2BF3-5622-47AA-99B1-4CEC915BF186}" type="pres">
      <dgm:prSet presAssocID="{D0483F07-10F9-435F-A1B4-88949E2B6610}" presName="txSpace" presStyleCnt="0"/>
      <dgm:spPr/>
    </dgm:pt>
    <dgm:pt modelId="{DA8CA7CB-5538-4CC3-BE81-159D4271AB4D}" type="pres">
      <dgm:prSet presAssocID="{D0483F07-10F9-435F-A1B4-88949E2B6610}" presName="desTx" presStyleLbl="revTx" presStyleIdx="5" presStyleCnt="8">
        <dgm:presLayoutVars/>
      </dgm:prSet>
      <dgm:spPr/>
    </dgm:pt>
    <dgm:pt modelId="{188CB0B3-2702-40BD-AFD6-A00E453E2E0F}" type="pres">
      <dgm:prSet presAssocID="{E6D3948E-BD0D-4887-8A5F-68625424521C}" presName="sibTrans" presStyleCnt="0"/>
      <dgm:spPr/>
    </dgm:pt>
    <dgm:pt modelId="{C5913408-772B-4977-AB20-52E9C09C67BA}" type="pres">
      <dgm:prSet presAssocID="{79786F38-65B5-4422-9F84-D5B3FD61457C}" presName="compNode" presStyleCnt="0"/>
      <dgm:spPr/>
    </dgm:pt>
    <dgm:pt modelId="{4EC7E609-402F-4503-9FE1-F9996B4C91F7}" type="pres">
      <dgm:prSet presAssocID="{79786F38-65B5-4422-9F84-D5B3FD61457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8547395D-9C3E-4593-A673-768306568BB3}" type="pres">
      <dgm:prSet presAssocID="{79786F38-65B5-4422-9F84-D5B3FD61457C}" presName="iconSpace" presStyleCnt="0"/>
      <dgm:spPr/>
    </dgm:pt>
    <dgm:pt modelId="{1129BA6C-8448-4CA0-BC4F-E17C029F7E83}" type="pres">
      <dgm:prSet presAssocID="{79786F38-65B5-4422-9F84-D5B3FD61457C}" presName="parTx" presStyleLbl="revTx" presStyleIdx="6" presStyleCnt="8">
        <dgm:presLayoutVars>
          <dgm:chMax val="0"/>
          <dgm:chPref val="0"/>
        </dgm:presLayoutVars>
      </dgm:prSet>
      <dgm:spPr/>
    </dgm:pt>
    <dgm:pt modelId="{F75AAFBB-12A2-41E9-A004-A1F26C4F94DB}" type="pres">
      <dgm:prSet presAssocID="{79786F38-65B5-4422-9F84-D5B3FD61457C}" presName="txSpace" presStyleCnt="0"/>
      <dgm:spPr/>
    </dgm:pt>
    <dgm:pt modelId="{2A4E74D9-A7B4-49B8-9AFF-AE218256E4DE}" type="pres">
      <dgm:prSet presAssocID="{79786F38-65B5-4422-9F84-D5B3FD61457C}" presName="desTx" presStyleLbl="revTx" presStyleIdx="7" presStyleCnt="8">
        <dgm:presLayoutVars/>
      </dgm:prSet>
      <dgm:spPr/>
    </dgm:pt>
  </dgm:ptLst>
  <dgm:cxnLst>
    <dgm:cxn modelId="{84DF7800-F1C7-4B35-ABAD-DA54DEB3B777}" srcId="{79786F38-65B5-4422-9F84-D5B3FD61457C}" destId="{D97FB149-D32D-4864-8BDD-89681715635E}" srcOrd="3" destOrd="0" parTransId="{49FE00AA-9F90-49D6-91BB-7AD6D0572784}" sibTransId="{8A8FAB3C-7142-4AC5-99E1-E608687F6FF4}"/>
    <dgm:cxn modelId="{B53EA802-5ECA-4AF4-96DC-42171428C894}" srcId="{C07FA45F-D754-4B1F-B4C8-F23A07231974}" destId="{7D4DFC06-A9FB-4F60-9EDB-0D3BA31E00C8}" srcOrd="0" destOrd="0" parTransId="{ECA0F66E-3369-4BA4-9F23-67CB68A0AB21}" sibTransId="{A83F2462-D33A-4E2D-AE39-FDD0B27DCECC}"/>
    <dgm:cxn modelId="{37808408-E25B-4642-875F-825843A85132}" type="presOf" srcId="{8BF81564-72F4-4E60-A8C7-BDF9A5CBFF89}" destId="{E4537FB4-5818-4D32-8C22-30D9F1C9BD1A}" srcOrd="0" destOrd="1" presId="urn:microsoft.com/office/officeart/2018/5/layout/CenteredIconLabelDescriptionList"/>
    <dgm:cxn modelId="{31B8B10D-7C94-4056-AA50-71CDEF6513FF}" srcId="{D0483F07-10F9-435F-A1B4-88949E2B6610}" destId="{45E03DBB-3BEA-498E-9850-85F53B7768E7}" srcOrd="2" destOrd="0" parTransId="{665FB1A3-3710-4D7D-B7A2-D59D1138E1E3}" sibTransId="{EA141FFF-2A63-4F10-9F99-466256349868}"/>
    <dgm:cxn modelId="{49586D0E-1177-4C5B-B2B3-779BEB01864A}" srcId="{8FCF4AA0-BBBD-4ACA-AC93-C78DF79C0821}" destId="{79786F38-65B5-4422-9F84-D5B3FD61457C}" srcOrd="3" destOrd="0" parTransId="{593BA705-2A12-4A3A-A1FC-173E65BFF7F9}" sibTransId="{1DF01118-C153-4789-BCAD-E4F6F034C63D}"/>
    <dgm:cxn modelId="{A388C624-15E3-4A1D-A860-DFC0479ED340}" type="presOf" srcId="{79786F38-65B5-4422-9F84-D5B3FD61457C}" destId="{1129BA6C-8448-4CA0-BC4F-E17C029F7E83}" srcOrd="0" destOrd="0" presId="urn:microsoft.com/office/officeart/2018/5/layout/CenteredIconLabelDescriptionList"/>
    <dgm:cxn modelId="{3C351228-566E-4A12-9B3C-DAB186B280C3}" type="presOf" srcId="{C3C023AF-61BF-4F68-8DEC-3DBF829211F7}" destId="{2A4E74D9-A7B4-49B8-9AFF-AE218256E4DE}" srcOrd="0" destOrd="0" presId="urn:microsoft.com/office/officeart/2018/5/layout/CenteredIconLabelDescriptionList"/>
    <dgm:cxn modelId="{F1B9DD31-176F-48D3-9A48-ECC359BD2B32}" type="presOf" srcId="{44C14DDE-81B6-4FC7-B8A2-2ADE32EC0B71}" destId="{34ACDA79-364B-4A06-9E42-BDC5B7A8F77C}" srcOrd="0" destOrd="0" presId="urn:microsoft.com/office/officeart/2018/5/layout/CenteredIconLabelDescriptionList"/>
    <dgm:cxn modelId="{11430733-4908-436C-8BD2-8FF2EA53BB4C}" srcId="{D0483F07-10F9-435F-A1B4-88949E2B6610}" destId="{CA3006E5-B9B5-4E7F-8A3E-155B02FD98F9}" srcOrd="1" destOrd="0" parTransId="{EFA929B5-AD12-4BDB-A50A-24A0DC3465B0}" sibTransId="{327E630D-3BBB-40B3-BEEB-5EE21E42122D}"/>
    <dgm:cxn modelId="{69831C33-3635-42C5-8D40-37E145E0637A}" srcId="{79786F38-65B5-4422-9F84-D5B3FD61457C}" destId="{C3C023AF-61BF-4F68-8DEC-3DBF829211F7}" srcOrd="0" destOrd="0" parTransId="{2AED3F94-F1A8-4FFD-A706-1C7B44A83166}" sibTransId="{87777C78-21F3-488B-B0CC-4966E122F284}"/>
    <dgm:cxn modelId="{EC353935-BE80-4F08-A355-B032312B47F8}" srcId="{D0483F07-10F9-435F-A1B4-88949E2B6610}" destId="{92E2AF95-8963-4668-A874-8741BFE6A202}" srcOrd="3" destOrd="0" parTransId="{79208155-D796-47F9-B4AE-90300DB76115}" sibTransId="{289B9507-FB51-4AC7-A6B2-150FD7158D5E}"/>
    <dgm:cxn modelId="{C3138D35-C49D-46A4-94C5-E6F9A124BE92}" srcId="{8FCF4AA0-BBBD-4ACA-AC93-C78DF79C0821}" destId="{3C6AA26A-CB82-4F55-A6F3-21B31079638D}" srcOrd="0" destOrd="0" parTransId="{90741AA3-55CF-484D-9444-DB0060C466C7}" sibTransId="{21A6D0A8-7C8A-4265-9168-92BB56F20A39}"/>
    <dgm:cxn modelId="{17055743-A47D-4813-A011-64EF6DFD180B}" type="presOf" srcId="{F58D8E91-4AF1-4F1A-8335-3AB1F380BF33}" destId="{2A4E74D9-A7B4-49B8-9AFF-AE218256E4DE}" srcOrd="0" destOrd="1" presId="urn:microsoft.com/office/officeart/2018/5/layout/CenteredIconLabelDescriptionList"/>
    <dgm:cxn modelId="{C341425A-06B6-4C37-8BA6-498B536B67EF}" srcId="{79786F38-65B5-4422-9F84-D5B3FD61457C}" destId="{533D77BA-976B-4909-9BA8-F5902A3C161C}" srcOrd="2" destOrd="0" parTransId="{238703DA-D160-48FE-8A48-9C5DD38DE8DC}" sibTransId="{2392D9BA-139E-49AA-862F-96966F3D598A}"/>
    <dgm:cxn modelId="{20226F5B-650F-479C-92C3-68593A47EED6}" srcId="{C07FA45F-D754-4B1F-B4C8-F23A07231974}" destId="{8BF81564-72F4-4E60-A8C7-BDF9A5CBFF89}" srcOrd="1" destOrd="0" parTransId="{4E572DA1-67B2-4D6F-BFAC-D94147AAAB72}" sibTransId="{DBA9E2B9-9F1E-4C3A-AB7C-B7F3EF21E77B}"/>
    <dgm:cxn modelId="{05E9EC65-C4CC-4D04-93E2-265BBCDE044E}" type="presOf" srcId="{D6269975-8BEF-4DB2-A9C7-146480A330BD}" destId="{DA8CA7CB-5538-4CC3-BE81-159D4271AB4D}" srcOrd="0" destOrd="0" presId="urn:microsoft.com/office/officeart/2018/5/layout/CenteredIconLabelDescriptionList"/>
    <dgm:cxn modelId="{12ADB868-6ED3-46F5-A00B-CA5454B84F09}" srcId="{79786F38-65B5-4422-9F84-D5B3FD61457C}" destId="{F58D8E91-4AF1-4F1A-8335-3AB1F380BF33}" srcOrd="1" destOrd="0" parTransId="{7EAAC45F-2389-41FA-B60C-909A1C6E9C23}" sibTransId="{34E4BE49-B349-4077-8E03-32E44C81F706}"/>
    <dgm:cxn modelId="{CE1ECD68-36F0-481D-A159-17E32ED918A4}" srcId="{3C6AA26A-CB82-4F55-A6F3-21B31079638D}" destId="{44C14DDE-81B6-4FC7-B8A2-2ADE32EC0B71}" srcOrd="0" destOrd="0" parTransId="{91C49654-9FF8-438B-8320-520322C7F148}" sibTransId="{33B99D38-64AD-4CBE-8C7A-C5BB83E5812E}"/>
    <dgm:cxn modelId="{378A7C6B-A1A1-43C7-A94A-570951503342}" type="presOf" srcId="{D97FB149-D32D-4864-8BDD-89681715635E}" destId="{2A4E74D9-A7B4-49B8-9AFF-AE218256E4DE}" srcOrd="0" destOrd="3" presId="urn:microsoft.com/office/officeart/2018/5/layout/CenteredIconLabelDescriptionList"/>
    <dgm:cxn modelId="{4A354C75-A359-4929-9408-0E41DD4662D4}" srcId="{C07FA45F-D754-4B1F-B4C8-F23A07231974}" destId="{B17A3C6B-495B-4972-87C9-79FE7A986628}" srcOrd="2" destOrd="0" parTransId="{7FFA0FF0-8DA4-4519-A2BC-874A80B25E0E}" sibTransId="{CF171DE2-9BB7-4029-B818-1BA7717DBB5E}"/>
    <dgm:cxn modelId="{10716485-82E8-4085-804D-7AE2489699E1}" type="presOf" srcId="{FAD9AF05-4543-4061-8013-38FFCD4D3726}" destId="{34ACDA79-364B-4A06-9E42-BDC5B7A8F77C}" srcOrd="0" destOrd="2" presId="urn:microsoft.com/office/officeart/2018/5/layout/CenteredIconLabelDescriptionList"/>
    <dgm:cxn modelId="{35E87E8A-1F7D-4421-BDCE-A2ED6668EDB0}" srcId="{3C6AA26A-CB82-4F55-A6F3-21B31079638D}" destId="{D1BD1533-1BF0-4977-9EBB-6AEBF8375DC0}" srcOrd="1" destOrd="0" parTransId="{1FF3C888-3E95-4691-8243-D7C9394699CD}" sibTransId="{3B278918-DE0A-4265-9CB2-3376CE24A6B5}"/>
    <dgm:cxn modelId="{A48BFB8A-4351-4F96-A2A3-9D061C7721A3}" type="presOf" srcId="{B17A3C6B-495B-4972-87C9-79FE7A986628}" destId="{E4537FB4-5818-4D32-8C22-30D9F1C9BD1A}" srcOrd="0" destOrd="2" presId="urn:microsoft.com/office/officeart/2018/5/layout/CenteredIconLabelDescriptionList"/>
    <dgm:cxn modelId="{ACE65095-89DF-45D2-8690-49DC1233389E}" srcId="{D0483F07-10F9-435F-A1B4-88949E2B6610}" destId="{D6269975-8BEF-4DB2-A9C7-146480A330BD}" srcOrd="0" destOrd="0" parTransId="{334D095F-F05F-479A-92D3-CB741E3305E0}" sibTransId="{94E07A94-FED1-4AA1-A8E8-4833280CC5DC}"/>
    <dgm:cxn modelId="{119D4397-0057-4346-89E9-6C66A675B292}" type="presOf" srcId="{45E03DBB-3BEA-498E-9850-85F53B7768E7}" destId="{DA8CA7CB-5538-4CC3-BE81-159D4271AB4D}" srcOrd="0" destOrd="2" presId="urn:microsoft.com/office/officeart/2018/5/layout/CenteredIconLabelDescriptionList"/>
    <dgm:cxn modelId="{B2D3FC9B-C132-46D8-A14D-75623E5241FF}" type="presOf" srcId="{C07FA45F-D754-4B1F-B4C8-F23A07231974}" destId="{DE254E87-D1C4-4C5B-97C3-5A43B8996008}" srcOrd="0" destOrd="0" presId="urn:microsoft.com/office/officeart/2018/5/layout/CenteredIconLabelDescriptionList"/>
    <dgm:cxn modelId="{50DD5C9D-8617-4820-91F8-D0C9708654A5}" type="presOf" srcId="{533D77BA-976B-4909-9BA8-F5902A3C161C}" destId="{2A4E74D9-A7B4-49B8-9AFF-AE218256E4DE}" srcOrd="0" destOrd="2" presId="urn:microsoft.com/office/officeart/2018/5/layout/CenteredIconLabelDescriptionList"/>
    <dgm:cxn modelId="{E5CAAFAD-3566-412C-85C8-BB72A961CF0A}" srcId="{8FCF4AA0-BBBD-4ACA-AC93-C78DF79C0821}" destId="{C07FA45F-D754-4B1F-B4C8-F23A07231974}" srcOrd="1" destOrd="0" parTransId="{D5B69F42-0235-4770-B0C9-5B0FF08B0FF6}" sibTransId="{3389CCE1-F603-42CB-84FB-B34314811185}"/>
    <dgm:cxn modelId="{53190FB0-B4AD-4504-B24B-BC7B40B94BB2}" srcId="{3C6AA26A-CB82-4F55-A6F3-21B31079638D}" destId="{FAD9AF05-4543-4061-8013-38FFCD4D3726}" srcOrd="2" destOrd="0" parTransId="{18A9FE87-E297-40BF-BF18-CC769C0C82C0}" sibTransId="{81D5F0E7-3FD2-4DF9-90F0-CFF4AA4DF9A7}"/>
    <dgm:cxn modelId="{07568ABC-7B27-48CD-9958-0510030D3E83}" type="presOf" srcId="{8FCF4AA0-BBBD-4ACA-AC93-C78DF79C0821}" destId="{E64E7E86-E396-4688-92B7-643AC04F7634}" srcOrd="0" destOrd="0" presId="urn:microsoft.com/office/officeart/2018/5/layout/CenteredIconLabelDescriptionList"/>
    <dgm:cxn modelId="{9D6323BE-5478-4B44-B4A1-BAA5755A30F8}" srcId="{C07FA45F-D754-4B1F-B4C8-F23A07231974}" destId="{1B77C3B5-BC1C-41EB-9263-C1F1EC6B5EB7}" srcOrd="3" destOrd="0" parTransId="{DA5AF6F6-6932-4990-ABA7-6E53145BB32B}" sibTransId="{7374FBE6-A650-4F70-AA10-082E467A0ED8}"/>
    <dgm:cxn modelId="{5594C2C3-A363-4FC4-9D04-633AB23A4DD6}" type="presOf" srcId="{3C6AA26A-CB82-4F55-A6F3-21B31079638D}" destId="{F05EB9DE-A9B4-4410-8968-936F6E9E64EE}" srcOrd="0" destOrd="0" presId="urn:microsoft.com/office/officeart/2018/5/layout/CenteredIconLabelDescriptionList"/>
    <dgm:cxn modelId="{303AD0D0-EF11-40EA-863A-2F863C2976AC}" srcId="{3C6AA26A-CB82-4F55-A6F3-21B31079638D}" destId="{F487A1B4-2DC9-4148-B2E0-3A90F6619CB7}" srcOrd="3" destOrd="0" parTransId="{51995DC6-72CF-40C0-AEED-453F8C9D2CEF}" sibTransId="{1DC7F137-03B1-4EDA-B650-C18D6A637A64}"/>
    <dgm:cxn modelId="{414219D4-2A7F-4EF3-B5E2-9571992BFC86}" type="presOf" srcId="{D0483F07-10F9-435F-A1B4-88949E2B6610}" destId="{158696E7-67DD-4AB9-B50F-6B9A89BA61E4}" srcOrd="0" destOrd="0" presId="urn:microsoft.com/office/officeart/2018/5/layout/CenteredIconLabelDescriptionList"/>
    <dgm:cxn modelId="{CACA0EDA-FCD2-4DE9-B41C-2E084D9D8927}" type="presOf" srcId="{D1BD1533-1BF0-4977-9EBB-6AEBF8375DC0}" destId="{34ACDA79-364B-4A06-9E42-BDC5B7A8F77C}" srcOrd="0" destOrd="1" presId="urn:microsoft.com/office/officeart/2018/5/layout/CenteredIconLabelDescriptionList"/>
    <dgm:cxn modelId="{FC2F2EDA-6474-417C-97DD-86BDB12AF3C6}" type="presOf" srcId="{F487A1B4-2DC9-4148-B2E0-3A90F6619CB7}" destId="{34ACDA79-364B-4A06-9E42-BDC5B7A8F77C}" srcOrd="0" destOrd="3" presId="urn:microsoft.com/office/officeart/2018/5/layout/CenteredIconLabelDescriptionList"/>
    <dgm:cxn modelId="{72F22CDF-656F-485B-9112-E238FCB3291C}" type="presOf" srcId="{CA3006E5-B9B5-4E7F-8A3E-155B02FD98F9}" destId="{DA8CA7CB-5538-4CC3-BE81-159D4271AB4D}" srcOrd="0" destOrd="1" presId="urn:microsoft.com/office/officeart/2018/5/layout/CenteredIconLabelDescriptionList"/>
    <dgm:cxn modelId="{9A395EE2-ED68-4700-8694-B0FBA4FC38EE}" type="presOf" srcId="{92E2AF95-8963-4668-A874-8741BFE6A202}" destId="{DA8CA7CB-5538-4CC3-BE81-159D4271AB4D}" srcOrd="0" destOrd="3" presId="urn:microsoft.com/office/officeart/2018/5/layout/CenteredIconLabelDescriptionList"/>
    <dgm:cxn modelId="{1E8DD2E2-9EB4-42A9-BA51-5BDD66D243AD}" srcId="{8FCF4AA0-BBBD-4ACA-AC93-C78DF79C0821}" destId="{D0483F07-10F9-435F-A1B4-88949E2B6610}" srcOrd="2" destOrd="0" parTransId="{8C56299D-171D-4BB9-A3C6-1D730CB9873F}" sibTransId="{E6D3948E-BD0D-4887-8A5F-68625424521C}"/>
    <dgm:cxn modelId="{57702CEE-E665-403E-A4DD-0C9644AB2EBD}" type="presOf" srcId="{7D4DFC06-A9FB-4F60-9EDB-0D3BA31E00C8}" destId="{E4537FB4-5818-4D32-8C22-30D9F1C9BD1A}" srcOrd="0" destOrd="0" presId="urn:microsoft.com/office/officeart/2018/5/layout/CenteredIconLabelDescriptionList"/>
    <dgm:cxn modelId="{D4CC96F6-A1E6-4435-BC7C-5E6DA0FC1E35}" type="presOf" srcId="{1B77C3B5-BC1C-41EB-9263-C1F1EC6B5EB7}" destId="{E4537FB4-5818-4D32-8C22-30D9F1C9BD1A}" srcOrd="0" destOrd="3" presId="urn:microsoft.com/office/officeart/2018/5/layout/CenteredIconLabelDescriptionList"/>
    <dgm:cxn modelId="{23DECD39-61F2-4766-9FD1-898291B49C1C}" type="presParOf" srcId="{E64E7E86-E396-4688-92B7-643AC04F7634}" destId="{5D0A1636-7508-4E38-84A6-1D95D6C604D2}" srcOrd="0" destOrd="0" presId="urn:microsoft.com/office/officeart/2018/5/layout/CenteredIconLabelDescriptionList"/>
    <dgm:cxn modelId="{E55C994B-6EE1-4D1F-AB4C-FC987D10292B}" type="presParOf" srcId="{5D0A1636-7508-4E38-84A6-1D95D6C604D2}" destId="{9E1CD581-D6B8-4DCB-AF30-C64306AFB362}" srcOrd="0" destOrd="0" presId="urn:microsoft.com/office/officeart/2018/5/layout/CenteredIconLabelDescriptionList"/>
    <dgm:cxn modelId="{3ED9627C-D7FD-449A-BB4C-0205BC5326B2}" type="presParOf" srcId="{5D0A1636-7508-4E38-84A6-1D95D6C604D2}" destId="{72BC2D29-27D7-4985-8713-EF7B96542D0D}" srcOrd="1" destOrd="0" presId="urn:microsoft.com/office/officeart/2018/5/layout/CenteredIconLabelDescriptionList"/>
    <dgm:cxn modelId="{A8A5D5B1-B486-408A-A291-E371D421DCC4}" type="presParOf" srcId="{5D0A1636-7508-4E38-84A6-1D95D6C604D2}" destId="{F05EB9DE-A9B4-4410-8968-936F6E9E64EE}" srcOrd="2" destOrd="0" presId="urn:microsoft.com/office/officeart/2018/5/layout/CenteredIconLabelDescriptionList"/>
    <dgm:cxn modelId="{E10DE2BD-78F7-483A-A497-033F54237813}" type="presParOf" srcId="{5D0A1636-7508-4E38-84A6-1D95D6C604D2}" destId="{1D37DED4-2FD3-438F-80C5-3F238915E4B0}" srcOrd="3" destOrd="0" presId="urn:microsoft.com/office/officeart/2018/5/layout/CenteredIconLabelDescriptionList"/>
    <dgm:cxn modelId="{537DEE36-60F2-4ECF-AD78-DD4D1B104B27}" type="presParOf" srcId="{5D0A1636-7508-4E38-84A6-1D95D6C604D2}" destId="{34ACDA79-364B-4A06-9E42-BDC5B7A8F77C}" srcOrd="4" destOrd="0" presId="urn:microsoft.com/office/officeart/2018/5/layout/CenteredIconLabelDescriptionList"/>
    <dgm:cxn modelId="{9A3FA5E8-B431-4CF0-B0D1-AFA2143AA5F1}" type="presParOf" srcId="{E64E7E86-E396-4688-92B7-643AC04F7634}" destId="{76D0E92E-CACF-45C0-BE64-853931FD0057}" srcOrd="1" destOrd="0" presId="urn:microsoft.com/office/officeart/2018/5/layout/CenteredIconLabelDescriptionList"/>
    <dgm:cxn modelId="{AEC7F3D7-1B08-4080-9FF6-D4F8DD977177}" type="presParOf" srcId="{E64E7E86-E396-4688-92B7-643AC04F7634}" destId="{A48F1F8A-6551-4093-B60E-349AC2A7C186}" srcOrd="2" destOrd="0" presId="urn:microsoft.com/office/officeart/2018/5/layout/CenteredIconLabelDescriptionList"/>
    <dgm:cxn modelId="{AD409E2A-53EE-44F8-9880-59AF9D04C100}" type="presParOf" srcId="{A48F1F8A-6551-4093-B60E-349AC2A7C186}" destId="{7FCEB1A3-8968-4248-9DF1-830BC9C5908D}" srcOrd="0" destOrd="0" presId="urn:microsoft.com/office/officeart/2018/5/layout/CenteredIconLabelDescriptionList"/>
    <dgm:cxn modelId="{49D9B193-2CAC-41C5-ABBE-16E6C84BA3E9}" type="presParOf" srcId="{A48F1F8A-6551-4093-B60E-349AC2A7C186}" destId="{7CE68D3F-B47C-4537-9764-0943B9D14944}" srcOrd="1" destOrd="0" presId="urn:microsoft.com/office/officeart/2018/5/layout/CenteredIconLabelDescriptionList"/>
    <dgm:cxn modelId="{A3E5D617-7F0D-4437-9E20-101005C249ED}" type="presParOf" srcId="{A48F1F8A-6551-4093-B60E-349AC2A7C186}" destId="{DE254E87-D1C4-4C5B-97C3-5A43B8996008}" srcOrd="2" destOrd="0" presId="urn:microsoft.com/office/officeart/2018/5/layout/CenteredIconLabelDescriptionList"/>
    <dgm:cxn modelId="{1292C62F-B0CE-4CB4-954A-1CA8CD3F06AC}" type="presParOf" srcId="{A48F1F8A-6551-4093-B60E-349AC2A7C186}" destId="{DC756CD0-58AD-48B8-8BBC-D8260B28B806}" srcOrd="3" destOrd="0" presId="urn:microsoft.com/office/officeart/2018/5/layout/CenteredIconLabelDescriptionList"/>
    <dgm:cxn modelId="{67FFB215-619C-4BF2-908B-2C5EC3C2EFAD}" type="presParOf" srcId="{A48F1F8A-6551-4093-B60E-349AC2A7C186}" destId="{E4537FB4-5818-4D32-8C22-30D9F1C9BD1A}" srcOrd="4" destOrd="0" presId="urn:microsoft.com/office/officeart/2018/5/layout/CenteredIconLabelDescriptionList"/>
    <dgm:cxn modelId="{F72B5213-9C74-4556-BC7A-C15036161EE0}" type="presParOf" srcId="{E64E7E86-E396-4688-92B7-643AC04F7634}" destId="{21D08012-CA9D-4F22-8828-048C78190C3C}" srcOrd="3" destOrd="0" presId="urn:microsoft.com/office/officeart/2018/5/layout/CenteredIconLabelDescriptionList"/>
    <dgm:cxn modelId="{6FD6D43B-D6F9-40F2-8D2A-1061ED3B2759}" type="presParOf" srcId="{E64E7E86-E396-4688-92B7-643AC04F7634}" destId="{D96CAA97-97E9-4362-BCD9-9D39CC521383}" srcOrd="4" destOrd="0" presId="urn:microsoft.com/office/officeart/2018/5/layout/CenteredIconLabelDescriptionList"/>
    <dgm:cxn modelId="{14A7B153-90FC-4CDA-AD3A-0FAB8C2FD408}" type="presParOf" srcId="{D96CAA97-97E9-4362-BCD9-9D39CC521383}" destId="{3E347512-D323-43EB-AC7D-9A1D3852EC94}" srcOrd="0" destOrd="0" presId="urn:microsoft.com/office/officeart/2018/5/layout/CenteredIconLabelDescriptionList"/>
    <dgm:cxn modelId="{043A5E6A-801A-4483-BFF0-2311DE0E6C03}" type="presParOf" srcId="{D96CAA97-97E9-4362-BCD9-9D39CC521383}" destId="{87A84F24-922E-47CF-AF7B-CD2A38767BDB}" srcOrd="1" destOrd="0" presId="urn:microsoft.com/office/officeart/2018/5/layout/CenteredIconLabelDescriptionList"/>
    <dgm:cxn modelId="{393712A3-87EA-4E8D-8B4B-33F78E82E3A0}" type="presParOf" srcId="{D96CAA97-97E9-4362-BCD9-9D39CC521383}" destId="{158696E7-67DD-4AB9-B50F-6B9A89BA61E4}" srcOrd="2" destOrd="0" presId="urn:microsoft.com/office/officeart/2018/5/layout/CenteredIconLabelDescriptionList"/>
    <dgm:cxn modelId="{7A7D3A1C-7F69-4196-805D-341CCD818774}" type="presParOf" srcId="{D96CAA97-97E9-4362-BCD9-9D39CC521383}" destId="{485A2BF3-5622-47AA-99B1-4CEC915BF186}" srcOrd="3" destOrd="0" presId="urn:microsoft.com/office/officeart/2018/5/layout/CenteredIconLabelDescriptionList"/>
    <dgm:cxn modelId="{CEF0BD45-7694-44AD-B1A1-1402A09AED28}" type="presParOf" srcId="{D96CAA97-97E9-4362-BCD9-9D39CC521383}" destId="{DA8CA7CB-5538-4CC3-BE81-159D4271AB4D}" srcOrd="4" destOrd="0" presId="urn:microsoft.com/office/officeart/2018/5/layout/CenteredIconLabelDescriptionList"/>
    <dgm:cxn modelId="{18EB98EA-0EE2-4BBC-9570-5BD07AC465F1}" type="presParOf" srcId="{E64E7E86-E396-4688-92B7-643AC04F7634}" destId="{188CB0B3-2702-40BD-AFD6-A00E453E2E0F}" srcOrd="5" destOrd="0" presId="urn:microsoft.com/office/officeart/2018/5/layout/CenteredIconLabelDescriptionList"/>
    <dgm:cxn modelId="{0F56B80A-30F2-4F1F-A7FC-B572F0DB365E}" type="presParOf" srcId="{E64E7E86-E396-4688-92B7-643AC04F7634}" destId="{C5913408-772B-4977-AB20-52E9C09C67BA}" srcOrd="6" destOrd="0" presId="urn:microsoft.com/office/officeart/2018/5/layout/CenteredIconLabelDescriptionList"/>
    <dgm:cxn modelId="{F226D6DA-F1C7-406B-8EB8-4FF44889CEB1}" type="presParOf" srcId="{C5913408-772B-4977-AB20-52E9C09C67BA}" destId="{4EC7E609-402F-4503-9FE1-F9996B4C91F7}" srcOrd="0" destOrd="0" presId="urn:microsoft.com/office/officeart/2018/5/layout/CenteredIconLabelDescriptionList"/>
    <dgm:cxn modelId="{F47299AB-CE2D-4FA2-9A40-BE73C01291EC}" type="presParOf" srcId="{C5913408-772B-4977-AB20-52E9C09C67BA}" destId="{8547395D-9C3E-4593-A673-768306568BB3}" srcOrd="1" destOrd="0" presId="urn:microsoft.com/office/officeart/2018/5/layout/CenteredIconLabelDescriptionList"/>
    <dgm:cxn modelId="{935179C2-F4AF-4BD9-97D4-8D69930E415E}" type="presParOf" srcId="{C5913408-772B-4977-AB20-52E9C09C67BA}" destId="{1129BA6C-8448-4CA0-BC4F-E17C029F7E83}" srcOrd="2" destOrd="0" presId="urn:microsoft.com/office/officeart/2018/5/layout/CenteredIconLabelDescriptionList"/>
    <dgm:cxn modelId="{2AD6B3EC-6630-4D2D-A155-2AEC299E4A25}" type="presParOf" srcId="{C5913408-772B-4977-AB20-52E9C09C67BA}" destId="{F75AAFBB-12A2-41E9-A004-A1F26C4F94DB}" srcOrd="3" destOrd="0" presId="urn:microsoft.com/office/officeart/2018/5/layout/CenteredIconLabelDescriptionList"/>
    <dgm:cxn modelId="{B0815E1D-5203-4D81-B8A7-DC25FE3FE262}" type="presParOf" srcId="{C5913408-772B-4977-AB20-52E9C09C67BA}" destId="{2A4E74D9-A7B4-49B8-9AFF-AE218256E4D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EAD4A-3765-4C98-96FD-41F71CEC79B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B80359-0CC3-4CF6-BE3A-348EB1BA2861}">
      <dgm:prSet/>
      <dgm:spPr/>
      <dgm:t>
        <a:bodyPr/>
        <a:lstStyle/>
        <a:p>
          <a:pPr>
            <a:defRPr b="1"/>
          </a:pPr>
          <a:r>
            <a:rPr lang="fr-FR" b="1"/>
            <a:t>1. Cost Intelligence</a:t>
          </a:r>
          <a:endParaRPr lang="en-US"/>
        </a:p>
      </dgm:t>
    </dgm:pt>
    <dgm:pt modelId="{E36904A2-8723-4FC1-9073-282E49A5AB13}" type="parTrans" cxnId="{8F4A67F4-82BE-4BD4-9F01-A72B90F89F75}">
      <dgm:prSet/>
      <dgm:spPr/>
      <dgm:t>
        <a:bodyPr/>
        <a:lstStyle/>
        <a:p>
          <a:endParaRPr lang="en-US"/>
        </a:p>
      </dgm:t>
    </dgm:pt>
    <dgm:pt modelId="{2F877A06-A249-46C3-A444-5BA398A90FEC}" type="sibTrans" cxnId="{8F4A67F4-82BE-4BD4-9F01-A72B90F89F75}">
      <dgm:prSet/>
      <dgm:spPr/>
      <dgm:t>
        <a:bodyPr/>
        <a:lstStyle/>
        <a:p>
          <a:endParaRPr lang="en-US"/>
        </a:p>
      </dgm:t>
    </dgm:pt>
    <dgm:pt modelId="{40A7A9E3-A386-4381-8BF6-C89EE34E976E}">
      <dgm:prSet/>
      <dgm:spPr/>
      <dgm:t>
        <a:bodyPr/>
        <a:lstStyle/>
        <a:p>
          <a:r>
            <a:rPr lang="fr-FR"/>
            <a:t>Understanding not just what things cost, but WHY</a:t>
          </a:r>
          <a:endParaRPr lang="en-US"/>
        </a:p>
      </dgm:t>
    </dgm:pt>
    <dgm:pt modelId="{3577C054-AF93-453D-AD17-98006A850A82}" type="parTrans" cxnId="{A915DDA8-7EC9-4944-A012-52B2A3968B6A}">
      <dgm:prSet/>
      <dgm:spPr/>
      <dgm:t>
        <a:bodyPr/>
        <a:lstStyle/>
        <a:p>
          <a:endParaRPr lang="en-US"/>
        </a:p>
      </dgm:t>
    </dgm:pt>
    <dgm:pt modelId="{98C49327-08A2-4733-9C59-0F254E43671A}" type="sibTrans" cxnId="{A915DDA8-7EC9-4944-A012-52B2A3968B6A}">
      <dgm:prSet/>
      <dgm:spPr/>
      <dgm:t>
        <a:bodyPr/>
        <a:lstStyle/>
        <a:p>
          <a:endParaRPr lang="en-US"/>
        </a:p>
      </dgm:t>
    </dgm:pt>
    <dgm:pt modelId="{8752E9EE-CF5F-4EDE-BFD8-CD95022A608B}">
      <dgm:prSet/>
      <dgm:spPr/>
      <dgm:t>
        <a:bodyPr/>
        <a:lstStyle/>
        <a:p>
          <a:r>
            <a:rPr lang="fr-FR"/>
            <a:t>Predicting future cost movements</a:t>
          </a:r>
          <a:endParaRPr lang="en-US"/>
        </a:p>
      </dgm:t>
    </dgm:pt>
    <dgm:pt modelId="{978AE39E-A6EC-4148-8D80-4DAAF5F39201}" type="parTrans" cxnId="{4C89D254-2FE6-4F3E-954F-63897874F4FE}">
      <dgm:prSet/>
      <dgm:spPr/>
      <dgm:t>
        <a:bodyPr/>
        <a:lstStyle/>
        <a:p>
          <a:endParaRPr lang="en-US"/>
        </a:p>
      </dgm:t>
    </dgm:pt>
    <dgm:pt modelId="{B8F526E2-A54C-46A4-927A-020159A61020}" type="sibTrans" cxnId="{4C89D254-2FE6-4F3E-954F-63897874F4FE}">
      <dgm:prSet/>
      <dgm:spPr/>
      <dgm:t>
        <a:bodyPr/>
        <a:lstStyle/>
        <a:p>
          <a:endParaRPr lang="en-US"/>
        </a:p>
      </dgm:t>
    </dgm:pt>
    <dgm:pt modelId="{3D281A95-D367-4648-A362-9D49EEC5D698}">
      <dgm:prSet/>
      <dgm:spPr/>
      <dgm:t>
        <a:bodyPr/>
        <a:lstStyle/>
        <a:p>
          <a:r>
            <a:rPr lang="fr-FR"/>
            <a:t>Identifying anomalies and opportunities</a:t>
          </a:r>
          <a:endParaRPr lang="en-US"/>
        </a:p>
      </dgm:t>
    </dgm:pt>
    <dgm:pt modelId="{FFFD932B-E1DF-43E9-A747-3356BF754ABE}" type="parTrans" cxnId="{88AB1177-77CA-48EF-BAB0-A82B9FDEE0E6}">
      <dgm:prSet/>
      <dgm:spPr/>
      <dgm:t>
        <a:bodyPr/>
        <a:lstStyle/>
        <a:p>
          <a:endParaRPr lang="en-US"/>
        </a:p>
      </dgm:t>
    </dgm:pt>
    <dgm:pt modelId="{2BDB7EC0-D277-480B-A325-87DBCEE01547}" type="sibTrans" cxnId="{88AB1177-77CA-48EF-BAB0-A82B9FDEE0E6}">
      <dgm:prSet/>
      <dgm:spPr/>
      <dgm:t>
        <a:bodyPr/>
        <a:lstStyle/>
        <a:p>
          <a:endParaRPr lang="en-US"/>
        </a:p>
      </dgm:t>
    </dgm:pt>
    <dgm:pt modelId="{98ACD885-9D39-4359-84EC-79B38D0FACA0}">
      <dgm:prSet/>
      <dgm:spPr/>
      <dgm:t>
        <a:bodyPr/>
        <a:lstStyle/>
        <a:p>
          <a:r>
            <a:rPr lang="fr-FR"/>
            <a:t>Real-time market intelligence</a:t>
          </a:r>
          <a:endParaRPr lang="en-US"/>
        </a:p>
      </dgm:t>
    </dgm:pt>
    <dgm:pt modelId="{3CDCE41A-24E2-4D1B-B193-15EBBBF44631}" type="parTrans" cxnId="{ADF5F4AE-E10B-414A-A8F2-C4D26F752388}">
      <dgm:prSet/>
      <dgm:spPr/>
      <dgm:t>
        <a:bodyPr/>
        <a:lstStyle/>
        <a:p>
          <a:endParaRPr lang="en-US"/>
        </a:p>
      </dgm:t>
    </dgm:pt>
    <dgm:pt modelId="{7CAB1C7E-0435-456C-AEEB-C3609FA44FE4}" type="sibTrans" cxnId="{ADF5F4AE-E10B-414A-A8F2-C4D26F752388}">
      <dgm:prSet/>
      <dgm:spPr/>
      <dgm:t>
        <a:bodyPr/>
        <a:lstStyle/>
        <a:p>
          <a:endParaRPr lang="en-US"/>
        </a:p>
      </dgm:t>
    </dgm:pt>
    <dgm:pt modelId="{4891A7C3-234D-4497-94B8-3EBEEDE70BDD}">
      <dgm:prSet/>
      <dgm:spPr/>
      <dgm:t>
        <a:bodyPr/>
        <a:lstStyle/>
        <a:p>
          <a:pPr>
            <a:defRPr b="1"/>
          </a:pPr>
          <a:r>
            <a:rPr lang="fr-FR" b="1"/>
            <a:t>2. Time Intelligence</a:t>
          </a:r>
          <a:endParaRPr lang="en-US"/>
        </a:p>
      </dgm:t>
    </dgm:pt>
    <dgm:pt modelId="{2D980F10-DDB8-4639-82B2-DD3D17BB95B8}" type="parTrans" cxnId="{1BCB6145-8E08-4CA1-A4FC-C097B644511F}">
      <dgm:prSet/>
      <dgm:spPr/>
      <dgm:t>
        <a:bodyPr/>
        <a:lstStyle/>
        <a:p>
          <a:endParaRPr lang="en-US"/>
        </a:p>
      </dgm:t>
    </dgm:pt>
    <dgm:pt modelId="{79C7C254-6D73-4009-9A0B-ABC7F274CDA5}" type="sibTrans" cxnId="{1BCB6145-8E08-4CA1-A4FC-C097B644511F}">
      <dgm:prSet/>
      <dgm:spPr/>
      <dgm:t>
        <a:bodyPr/>
        <a:lstStyle/>
        <a:p>
          <a:endParaRPr lang="en-US"/>
        </a:p>
      </dgm:t>
    </dgm:pt>
    <dgm:pt modelId="{DB8CF8DF-BC67-4F98-9434-1DC14049E844}">
      <dgm:prSet/>
      <dgm:spPr/>
      <dgm:t>
        <a:bodyPr/>
        <a:lstStyle/>
        <a:p>
          <a:r>
            <a:rPr lang="fr-FR"/>
            <a:t>Understanding schedule dynamics and changes</a:t>
          </a:r>
          <a:endParaRPr lang="en-US"/>
        </a:p>
      </dgm:t>
    </dgm:pt>
    <dgm:pt modelId="{8B217E1D-8827-4DD7-B12D-5B0B3CC2BDDD}" type="parTrans" cxnId="{91F1851E-8A82-426A-A5BD-F34DDFDB8111}">
      <dgm:prSet/>
      <dgm:spPr/>
      <dgm:t>
        <a:bodyPr/>
        <a:lstStyle/>
        <a:p>
          <a:endParaRPr lang="en-US"/>
        </a:p>
      </dgm:t>
    </dgm:pt>
    <dgm:pt modelId="{9BB8283E-461F-4D07-ABD7-442375CE7260}" type="sibTrans" cxnId="{91F1851E-8A82-426A-A5BD-F34DDFDB8111}">
      <dgm:prSet/>
      <dgm:spPr/>
      <dgm:t>
        <a:bodyPr/>
        <a:lstStyle/>
        <a:p>
          <a:endParaRPr lang="en-US"/>
        </a:p>
      </dgm:t>
    </dgm:pt>
    <dgm:pt modelId="{D0A68296-ACDA-415B-BC5C-0E3630780DF6}">
      <dgm:prSet/>
      <dgm:spPr/>
      <dgm:t>
        <a:bodyPr/>
        <a:lstStyle/>
        <a:p>
          <a:r>
            <a:rPr lang="fr-FR"/>
            <a:t>Impact analysis of delays</a:t>
          </a:r>
          <a:endParaRPr lang="en-US"/>
        </a:p>
      </dgm:t>
    </dgm:pt>
    <dgm:pt modelId="{9D39A6F8-11A9-4ABD-A41D-63C5A6B4A946}" type="parTrans" cxnId="{9571AAB8-BD5A-4B94-AB86-F9EE1C39909A}">
      <dgm:prSet/>
      <dgm:spPr/>
      <dgm:t>
        <a:bodyPr/>
        <a:lstStyle/>
        <a:p>
          <a:endParaRPr lang="en-US"/>
        </a:p>
      </dgm:t>
    </dgm:pt>
    <dgm:pt modelId="{D3AD5289-6375-4009-8F9D-F0093A142647}" type="sibTrans" cxnId="{9571AAB8-BD5A-4B94-AB86-F9EE1C39909A}">
      <dgm:prSet/>
      <dgm:spPr/>
      <dgm:t>
        <a:bodyPr/>
        <a:lstStyle/>
        <a:p>
          <a:endParaRPr lang="en-US"/>
        </a:p>
      </dgm:t>
    </dgm:pt>
    <dgm:pt modelId="{8BBC0D56-5072-4A70-A03E-24496F2C25B3}">
      <dgm:prSet/>
      <dgm:spPr/>
      <dgm:t>
        <a:bodyPr/>
        <a:lstStyle/>
        <a:p>
          <a:r>
            <a:rPr lang="fr-FR" dirty="0" err="1"/>
            <a:t>Predictive</a:t>
          </a:r>
          <a:r>
            <a:rPr lang="fr-FR" dirty="0"/>
            <a:t> </a:t>
          </a:r>
          <a:r>
            <a:rPr lang="fr-FR" dirty="0" err="1"/>
            <a:t>scheduling</a:t>
          </a:r>
          <a:endParaRPr lang="en-US" dirty="0"/>
        </a:p>
      </dgm:t>
    </dgm:pt>
    <dgm:pt modelId="{18BDD601-CDE8-458E-AFED-2E9ED8D4E2A7}" type="parTrans" cxnId="{A0498052-BEFD-4493-9162-3AAC5F2F9E80}">
      <dgm:prSet/>
      <dgm:spPr/>
      <dgm:t>
        <a:bodyPr/>
        <a:lstStyle/>
        <a:p>
          <a:endParaRPr lang="en-US"/>
        </a:p>
      </dgm:t>
    </dgm:pt>
    <dgm:pt modelId="{CA2F7124-C02F-4A44-940A-3A86F12DB6A1}" type="sibTrans" cxnId="{A0498052-BEFD-4493-9162-3AAC5F2F9E80}">
      <dgm:prSet/>
      <dgm:spPr/>
      <dgm:t>
        <a:bodyPr/>
        <a:lstStyle/>
        <a:p>
          <a:endParaRPr lang="en-US"/>
        </a:p>
      </dgm:t>
    </dgm:pt>
    <dgm:pt modelId="{C6990580-F1B5-45E4-AD77-F4EC25E07772}">
      <dgm:prSet/>
      <dgm:spPr/>
      <dgm:t>
        <a:bodyPr/>
        <a:lstStyle/>
        <a:p>
          <a:r>
            <a:rPr lang="fr-FR"/>
            <a:t>Time-cost relationship optimization</a:t>
          </a:r>
          <a:endParaRPr lang="en-US"/>
        </a:p>
      </dgm:t>
    </dgm:pt>
    <dgm:pt modelId="{A17CE49C-C68E-48DC-B8E0-E129523CB79B}" type="parTrans" cxnId="{E49305D0-2A22-46C5-B4AF-00DBE7C3D368}">
      <dgm:prSet/>
      <dgm:spPr/>
      <dgm:t>
        <a:bodyPr/>
        <a:lstStyle/>
        <a:p>
          <a:endParaRPr lang="en-US"/>
        </a:p>
      </dgm:t>
    </dgm:pt>
    <dgm:pt modelId="{45C353D8-5726-49A9-ACCA-24F5B11AF372}" type="sibTrans" cxnId="{E49305D0-2A22-46C5-B4AF-00DBE7C3D368}">
      <dgm:prSet/>
      <dgm:spPr/>
      <dgm:t>
        <a:bodyPr/>
        <a:lstStyle/>
        <a:p>
          <a:endParaRPr lang="en-US"/>
        </a:p>
      </dgm:t>
    </dgm:pt>
    <dgm:pt modelId="{3DB07F0B-8720-421F-888C-BB98E2629228}">
      <dgm:prSet/>
      <dgm:spPr/>
      <dgm:t>
        <a:bodyPr/>
        <a:lstStyle/>
        <a:p>
          <a:pPr>
            <a:defRPr b="1"/>
          </a:pPr>
          <a:r>
            <a:rPr lang="fr-FR" b="1"/>
            <a:t>3. Risk Intelligence</a:t>
          </a:r>
          <a:endParaRPr lang="en-US"/>
        </a:p>
      </dgm:t>
    </dgm:pt>
    <dgm:pt modelId="{A7DBAA8F-1159-48BB-8DB8-5EEC5847C479}" type="parTrans" cxnId="{CAA59770-CB3D-4D5F-80A6-928687565B0A}">
      <dgm:prSet/>
      <dgm:spPr/>
      <dgm:t>
        <a:bodyPr/>
        <a:lstStyle/>
        <a:p>
          <a:endParaRPr lang="en-US"/>
        </a:p>
      </dgm:t>
    </dgm:pt>
    <dgm:pt modelId="{77A5FAC5-2C9E-4202-AA69-797760BA0656}" type="sibTrans" cxnId="{CAA59770-CB3D-4D5F-80A6-928687565B0A}">
      <dgm:prSet/>
      <dgm:spPr/>
      <dgm:t>
        <a:bodyPr/>
        <a:lstStyle/>
        <a:p>
          <a:endParaRPr lang="en-US"/>
        </a:p>
      </dgm:t>
    </dgm:pt>
    <dgm:pt modelId="{12756295-D8AA-4B65-A809-943E9C8F3351}">
      <dgm:prSet/>
      <dgm:spPr/>
      <dgm:t>
        <a:bodyPr/>
        <a:lstStyle/>
        <a:p>
          <a:r>
            <a:rPr lang="fr-FR"/>
            <a:t>Quantifying uncertainty</a:t>
          </a:r>
          <a:endParaRPr lang="en-US"/>
        </a:p>
      </dgm:t>
    </dgm:pt>
    <dgm:pt modelId="{E4F60BD9-88E3-417A-A0DD-1914DCA65281}" type="parTrans" cxnId="{BC3AC290-5153-4C1E-A94F-AA0775A6D51C}">
      <dgm:prSet/>
      <dgm:spPr/>
      <dgm:t>
        <a:bodyPr/>
        <a:lstStyle/>
        <a:p>
          <a:endParaRPr lang="en-US"/>
        </a:p>
      </dgm:t>
    </dgm:pt>
    <dgm:pt modelId="{9FFD1C72-8F0A-4EE4-BCCB-1C22511986FB}" type="sibTrans" cxnId="{BC3AC290-5153-4C1E-A94F-AA0775A6D51C}">
      <dgm:prSet/>
      <dgm:spPr/>
      <dgm:t>
        <a:bodyPr/>
        <a:lstStyle/>
        <a:p>
          <a:endParaRPr lang="en-US"/>
        </a:p>
      </dgm:t>
    </dgm:pt>
    <dgm:pt modelId="{BF919902-61E0-4A19-B783-5E5B29BC00C5}">
      <dgm:prSet/>
      <dgm:spPr/>
      <dgm:t>
        <a:bodyPr/>
        <a:lstStyle/>
        <a:p>
          <a:r>
            <a:rPr lang="fr-FR"/>
            <a:t>Probability-based forecasting</a:t>
          </a:r>
          <a:endParaRPr lang="en-US"/>
        </a:p>
      </dgm:t>
    </dgm:pt>
    <dgm:pt modelId="{4B73A858-686F-4646-B220-62A72608777F}" type="parTrans" cxnId="{FB17C184-0A41-4278-82C8-C69499934E5C}">
      <dgm:prSet/>
      <dgm:spPr/>
      <dgm:t>
        <a:bodyPr/>
        <a:lstStyle/>
        <a:p>
          <a:endParaRPr lang="en-US"/>
        </a:p>
      </dgm:t>
    </dgm:pt>
    <dgm:pt modelId="{B185EB1F-95F8-468E-BB9B-9AC0CD2D4844}" type="sibTrans" cxnId="{FB17C184-0A41-4278-82C8-C69499934E5C}">
      <dgm:prSet/>
      <dgm:spPr/>
      <dgm:t>
        <a:bodyPr/>
        <a:lstStyle/>
        <a:p>
          <a:endParaRPr lang="en-US"/>
        </a:p>
      </dgm:t>
    </dgm:pt>
    <dgm:pt modelId="{CCA07643-C582-4E4D-8545-A3FEDD20EF52}">
      <dgm:prSet/>
      <dgm:spPr/>
      <dgm:t>
        <a:bodyPr/>
        <a:lstStyle/>
        <a:p>
          <a:r>
            <a:rPr lang="fr-FR"/>
            <a:t>Scenario modeling</a:t>
          </a:r>
          <a:endParaRPr lang="en-US"/>
        </a:p>
      </dgm:t>
    </dgm:pt>
    <dgm:pt modelId="{CC1B52F6-C3D6-43A7-97FE-CA13A5ED96DB}" type="parTrans" cxnId="{4B798DB9-F9EE-4F30-B072-DB82452BD388}">
      <dgm:prSet/>
      <dgm:spPr/>
      <dgm:t>
        <a:bodyPr/>
        <a:lstStyle/>
        <a:p>
          <a:endParaRPr lang="en-US"/>
        </a:p>
      </dgm:t>
    </dgm:pt>
    <dgm:pt modelId="{AFE63C92-5AA0-4F7C-8E80-8B3E3CDB54CE}" type="sibTrans" cxnId="{4B798DB9-F9EE-4F30-B072-DB82452BD388}">
      <dgm:prSet/>
      <dgm:spPr/>
      <dgm:t>
        <a:bodyPr/>
        <a:lstStyle/>
        <a:p>
          <a:endParaRPr lang="en-US"/>
        </a:p>
      </dgm:t>
    </dgm:pt>
    <dgm:pt modelId="{AF837CD5-10F2-4D70-91A2-1C89D0BFB829}">
      <dgm:prSet/>
      <dgm:spPr/>
      <dgm:t>
        <a:bodyPr/>
        <a:lstStyle/>
        <a:p>
          <a:r>
            <a:rPr lang="fr-FR"/>
            <a:t>Evidence-based contingency planning</a:t>
          </a:r>
          <a:endParaRPr lang="en-US"/>
        </a:p>
      </dgm:t>
    </dgm:pt>
    <dgm:pt modelId="{83A514D2-3740-4EAC-8202-D48080273557}" type="parTrans" cxnId="{40A1F9C4-8144-4647-AFBE-07F4C85A4698}">
      <dgm:prSet/>
      <dgm:spPr/>
      <dgm:t>
        <a:bodyPr/>
        <a:lstStyle/>
        <a:p>
          <a:endParaRPr lang="en-US"/>
        </a:p>
      </dgm:t>
    </dgm:pt>
    <dgm:pt modelId="{9FDB1BC3-CBD8-4D86-AFFB-7BC5BCAB5A87}" type="sibTrans" cxnId="{40A1F9C4-8144-4647-AFBE-07F4C85A4698}">
      <dgm:prSet/>
      <dgm:spPr/>
      <dgm:t>
        <a:bodyPr/>
        <a:lstStyle/>
        <a:p>
          <a:endParaRPr lang="en-US"/>
        </a:p>
      </dgm:t>
    </dgm:pt>
    <dgm:pt modelId="{3E0732D5-495B-49C0-BCF7-B9CC97073BB8}" type="pres">
      <dgm:prSet presAssocID="{CDFEAD4A-3765-4C98-96FD-41F71CEC79B3}" presName="root" presStyleCnt="0">
        <dgm:presLayoutVars>
          <dgm:dir/>
          <dgm:resizeHandles val="exact"/>
        </dgm:presLayoutVars>
      </dgm:prSet>
      <dgm:spPr/>
    </dgm:pt>
    <dgm:pt modelId="{262CD6EB-DBF5-480E-AC10-AC4A3ECAE130}" type="pres">
      <dgm:prSet presAssocID="{11B80359-0CC3-4CF6-BE3A-348EB1BA2861}" presName="compNode" presStyleCnt="0"/>
      <dgm:spPr/>
    </dgm:pt>
    <dgm:pt modelId="{3A36C6BC-B023-486A-BC3C-541292D88908}" type="pres">
      <dgm:prSet presAssocID="{11B80359-0CC3-4CF6-BE3A-348EB1BA28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A8D3E55-0616-4D46-A6F4-FC1E12A0F133}" type="pres">
      <dgm:prSet presAssocID="{11B80359-0CC3-4CF6-BE3A-348EB1BA2861}" presName="iconSpace" presStyleCnt="0"/>
      <dgm:spPr/>
    </dgm:pt>
    <dgm:pt modelId="{F004DE1C-471C-4930-9228-0BAE78CDDD5C}" type="pres">
      <dgm:prSet presAssocID="{11B80359-0CC3-4CF6-BE3A-348EB1BA2861}" presName="parTx" presStyleLbl="revTx" presStyleIdx="0" presStyleCnt="6">
        <dgm:presLayoutVars>
          <dgm:chMax val="0"/>
          <dgm:chPref val="0"/>
        </dgm:presLayoutVars>
      </dgm:prSet>
      <dgm:spPr/>
    </dgm:pt>
    <dgm:pt modelId="{8365E852-008C-4284-A7B8-15C5850FD3E9}" type="pres">
      <dgm:prSet presAssocID="{11B80359-0CC3-4CF6-BE3A-348EB1BA2861}" presName="txSpace" presStyleCnt="0"/>
      <dgm:spPr/>
    </dgm:pt>
    <dgm:pt modelId="{D7FAA116-836C-4D20-A74C-4C9133F8FAEA}" type="pres">
      <dgm:prSet presAssocID="{11B80359-0CC3-4CF6-BE3A-348EB1BA2861}" presName="desTx" presStyleLbl="revTx" presStyleIdx="1" presStyleCnt="6">
        <dgm:presLayoutVars/>
      </dgm:prSet>
      <dgm:spPr/>
    </dgm:pt>
    <dgm:pt modelId="{A2F8D81B-18E0-4DC7-BE9E-047FC07F6163}" type="pres">
      <dgm:prSet presAssocID="{2F877A06-A249-46C3-A444-5BA398A90FEC}" presName="sibTrans" presStyleCnt="0"/>
      <dgm:spPr/>
    </dgm:pt>
    <dgm:pt modelId="{88EB52C8-E99D-4ABE-8F40-F29219D0410E}" type="pres">
      <dgm:prSet presAssocID="{4891A7C3-234D-4497-94B8-3EBEEDE70BDD}" presName="compNode" presStyleCnt="0"/>
      <dgm:spPr/>
    </dgm:pt>
    <dgm:pt modelId="{D88DB114-C739-45E8-B693-4F529B9684D0}" type="pres">
      <dgm:prSet presAssocID="{4891A7C3-234D-4497-94B8-3EBEEDE70B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ronomètre"/>
        </a:ext>
      </dgm:extLst>
    </dgm:pt>
    <dgm:pt modelId="{14D79949-D439-4993-995D-9F650C651929}" type="pres">
      <dgm:prSet presAssocID="{4891A7C3-234D-4497-94B8-3EBEEDE70BDD}" presName="iconSpace" presStyleCnt="0"/>
      <dgm:spPr/>
    </dgm:pt>
    <dgm:pt modelId="{F4A8ADFA-50BE-4DD8-BFF2-036EE9A50DC5}" type="pres">
      <dgm:prSet presAssocID="{4891A7C3-234D-4497-94B8-3EBEEDE70BDD}" presName="parTx" presStyleLbl="revTx" presStyleIdx="2" presStyleCnt="6">
        <dgm:presLayoutVars>
          <dgm:chMax val="0"/>
          <dgm:chPref val="0"/>
        </dgm:presLayoutVars>
      </dgm:prSet>
      <dgm:spPr/>
    </dgm:pt>
    <dgm:pt modelId="{D7205DD8-5CF1-461B-897F-EDDA89DCCB53}" type="pres">
      <dgm:prSet presAssocID="{4891A7C3-234D-4497-94B8-3EBEEDE70BDD}" presName="txSpace" presStyleCnt="0"/>
      <dgm:spPr/>
    </dgm:pt>
    <dgm:pt modelId="{E028238A-D01F-4686-9973-02781200E492}" type="pres">
      <dgm:prSet presAssocID="{4891A7C3-234D-4497-94B8-3EBEEDE70BDD}" presName="desTx" presStyleLbl="revTx" presStyleIdx="3" presStyleCnt="6">
        <dgm:presLayoutVars/>
      </dgm:prSet>
      <dgm:spPr/>
    </dgm:pt>
    <dgm:pt modelId="{0D72DFA4-5A07-4441-9910-863CCE4F5C3E}" type="pres">
      <dgm:prSet presAssocID="{79C7C254-6D73-4009-9A0B-ABC7F274CDA5}" presName="sibTrans" presStyleCnt="0"/>
      <dgm:spPr/>
    </dgm:pt>
    <dgm:pt modelId="{631DDF24-90A5-4404-88BC-A583E7AD02D0}" type="pres">
      <dgm:prSet presAssocID="{3DB07F0B-8720-421F-888C-BB98E2629228}" presName="compNode" presStyleCnt="0"/>
      <dgm:spPr/>
    </dgm:pt>
    <dgm:pt modelId="{C41D2EE0-E7EF-49A0-8609-3DC471735E02}" type="pres">
      <dgm:prSet presAssocID="{3DB07F0B-8720-421F-888C-BB98E26292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6A7F577-5739-4F2B-8A7B-1E933F7526BA}" type="pres">
      <dgm:prSet presAssocID="{3DB07F0B-8720-421F-888C-BB98E2629228}" presName="iconSpace" presStyleCnt="0"/>
      <dgm:spPr/>
    </dgm:pt>
    <dgm:pt modelId="{0FDFA13F-386E-4562-8DD0-E496C880BB11}" type="pres">
      <dgm:prSet presAssocID="{3DB07F0B-8720-421F-888C-BB98E2629228}" presName="parTx" presStyleLbl="revTx" presStyleIdx="4" presStyleCnt="6">
        <dgm:presLayoutVars>
          <dgm:chMax val="0"/>
          <dgm:chPref val="0"/>
        </dgm:presLayoutVars>
      </dgm:prSet>
      <dgm:spPr/>
    </dgm:pt>
    <dgm:pt modelId="{53110608-4222-40AE-BBDD-2F0CF333D89A}" type="pres">
      <dgm:prSet presAssocID="{3DB07F0B-8720-421F-888C-BB98E2629228}" presName="txSpace" presStyleCnt="0"/>
      <dgm:spPr/>
    </dgm:pt>
    <dgm:pt modelId="{D8CE14BB-645E-44CC-910B-0168F09F0C5A}" type="pres">
      <dgm:prSet presAssocID="{3DB07F0B-8720-421F-888C-BB98E2629228}" presName="desTx" presStyleLbl="revTx" presStyleIdx="5" presStyleCnt="6">
        <dgm:presLayoutVars/>
      </dgm:prSet>
      <dgm:spPr/>
    </dgm:pt>
  </dgm:ptLst>
  <dgm:cxnLst>
    <dgm:cxn modelId="{17F3D505-675D-4F01-8FD3-FB22A7D3E6F8}" type="presOf" srcId="{DB8CF8DF-BC67-4F98-9434-1DC14049E844}" destId="{E028238A-D01F-4686-9973-02781200E492}" srcOrd="0" destOrd="0" presId="urn:microsoft.com/office/officeart/2018/5/layout/CenteredIconLabelDescriptionList"/>
    <dgm:cxn modelId="{4845D50B-0355-4CE0-B89F-48A9903813B9}" type="presOf" srcId="{BF919902-61E0-4A19-B783-5E5B29BC00C5}" destId="{D8CE14BB-645E-44CC-910B-0168F09F0C5A}" srcOrd="0" destOrd="1" presId="urn:microsoft.com/office/officeart/2018/5/layout/CenteredIconLabelDescriptionList"/>
    <dgm:cxn modelId="{43C1AB1B-8D71-4A7F-97A1-1DB8EB222311}" type="presOf" srcId="{11B80359-0CC3-4CF6-BE3A-348EB1BA2861}" destId="{F004DE1C-471C-4930-9228-0BAE78CDDD5C}" srcOrd="0" destOrd="0" presId="urn:microsoft.com/office/officeart/2018/5/layout/CenteredIconLabelDescriptionList"/>
    <dgm:cxn modelId="{91F1851E-8A82-426A-A5BD-F34DDFDB8111}" srcId="{4891A7C3-234D-4497-94B8-3EBEEDE70BDD}" destId="{DB8CF8DF-BC67-4F98-9434-1DC14049E844}" srcOrd="0" destOrd="0" parTransId="{8B217E1D-8827-4DD7-B12D-5B0B3CC2BDDD}" sibTransId="{9BB8283E-461F-4D07-ABD7-442375CE7260}"/>
    <dgm:cxn modelId="{80CC9234-6585-4BC6-B0A5-E71510DC8399}" type="presOf" srcId="{AF837CD5-10F2-4D70-91A2-1C89D0BFB829}" destId="{D8CE14BB-645E-44CC-910B-0168F09F0C5A}" srcOrd="0" destOrd="3" presId="urn:microsoft.com/office/officeart/2018/5/layout/CenteredIconLabelDescriptionList"/>
    <dgm:cxn modelId="{8AA82539-63F5-4B45-B502-BB33E04826D0}" type="presOf" srcId="{C6990580-F1B5-45E4-AD77-F4EC25E07772}" destId="{E028238A-D01F-4686-9973-02781200E492}" srcOrd="0" destOrd="3" presId="urn:microsoft.com/office/officeart/2018/5/layout/CenteredIconLabelDescriptionList"/>
    <dgm:cxn modelId="{7CDCB239-6520-4822-A3E7-28C2ED2D3BBE}" type="presOf" srcId="{D0A68296-ACDA-415B-BC5C-0E3630780DF6}" destId="{E028238A-D01F-4686-9973-02781200E492}" srcOrd="0" destOrd="1" presId="urn:microsoft.com/office/officeart/2018/5/layout/CenteredIconLabelDescriptionList"/>
    <dgm:cxn modelId="{E3C95B41-13BF-405E-B006-59B29F769366}" type="presOf" srcId="{3D281A95-D367-4648-A362-9D49EEC5D698}" destId="{D7FAA116-836C-4D20-A74C-4C9133F8FAEA}" srcOrd="0" destOrd="2" presId="urn:microsoft.com/office/officeart/2018/5/layout/CenteredIconLabelDescriptionList"/>
    <dgm:cxn modelId="{1BCB6145-8E08-4CA1-A4FC-C097B644511F}" srcId="{CDFEAD4A-3765-4C98-96FD-41F71CEC79B3}" destId="{4891A7C3-234D-4497-94B8-3EBEEDE70BDD}" srcOrd="1" destOrd="0" parTransId="{2D980F10-DDB8-4639-82B2-DD3D17BB95B8}" sibTransId="{79C7C254-6D73-4009-9A0B-ABC7F274CDA5}"/>
    <dgm:cxn modelId="{93D1E44A-9FED-4160-BCA6-4BFCF53F8650}" type="presOf" srcId="{CDFEAD4A-3765-4C98-96FD-41F71CEC79B3}" destId="{3E0732D5-495B-49C0-BCF7-B9CC97073BB8}" srcOrd="0" destOrd="0" presId="urn:microsoft.com/office/officeart/2018/5/layout/CenteredIconLabelDescriptionList"/>
    <dgm:cxn modelId="{5D3A404B-6ADF-4F3A-A2C6-542BFF1E1814}" type="presOf" srcId="{4891A7C3-234D-4497-94B8-3EBEEDE70BDD}" destId="{F4A8ADFA-50BE-4DD8-BFF2-036EE9A50DC5}" srcOrd="0" destOrd="0" presId="urn:microsoft.com/office/officeart/2018/5/layout/CenteredIconLabelDescriptionList"/>
    <dgm:cxn modelId="{A0498052-BEFD-4493-9162-3AAC5F2F9E80}" srcId="{4891A7C3-234D-4497-94B8-3EBEEDE70BDD}" destId="{8BBC0D56-5072-4A70-A03E-24496F2C25B3}" srcOrd="2" destOrd="0" parTransId="{18BDD601-CDE8-458E-AFED-2E9ED8D4E2A7}" sibTransId="{CA2F7124-C02F-4A44-940A-3A86F12DB6A1}"/>
    <dgm:cxn modelId="{4C89D254-2FE6-4F3E-954F-63897874F4FE}" srcId="{11B80359-0CC3-4CF6-BE3A-348EB1BA2861}" destId="{8752E9EE-CF5F-4EDE-BFD8-CD95022A608B}" srcOrd="1" destOrd="0" parTransId="{978AE39E-A6EC-4148-8D80-4DAAF5F39201}" sibTransId="{B8F526E2-A54C-46A4-927A-020159A61020}"/>
    <dgm:cxn modelId="{689DF457-876F-4DA0-B7E7-12D356BBC0F5}" type="presOf" srcId="{CCA07643-C582-4E4D-8545-A3FEDD20EF52}" destId="{D8CE14BB-645E-44CC-910B-0168F09F0C5A}" srcOrd="0" destOrd="2" presId="urn:microsoft.com/office/officeart/2018/5/layout/CenteredIconLabelDescriptionList"/>
    <dgm:cxn modelId="{D240C967-E893-4015-9E7D-444646541D05}" type="presOf" srcId="{40A7A9E3-A386-4381-8BF6-C89EE34E976E}" destId="{D7FAA116-836C-4D20-A74C-4C9133F8FAEA}" srcOrd="0" destOrd="0" presId="urn:microsoft.com/office/officeart/2018/5/layout/CenteredIconLabelDescriptionList"/>
    <dgm:cxn modelId="{141EE269-FD7D-4EB3-B554-4A3CEF85EA59}" type="presOf" srcId="{8752E9EE-CF5F-4EDE-BFD8-CD95022A608B}" destId="{D7FAA116-836C-4D20-A74C-4C9133F8FAEA}" srcOrd="0" destOrd="1" presId="urn:microsoft.com/office/officeart/2018/5/layout/CenteredIconLabelDescriptionList"/>
    <dgm:cxn modelId="{CAA59770-CB3D-4D5F-80A6-928687565B0A}" srcId="{CDFEAD4A-3765-4C98-96FD-41F71CEC79B3}" destId="{3DB07F0B-8720-421F-888C-BB98E2629228}" srcOrd="2" destOrd="0" parTransId="{A7DBAA8F-1159-48BB-8DB8-5EEC5847C479}" sibTransId="{77A5FAC5-2C9E-4202-AA69-797760BA0656}"/>
    <dgm:cxn modelId="{88AB1177-77CA-48EF-BAB0-A82B9FDEE0E6}" srcId="{11B80359-0CC3-4CF6-BE3A-348EB1BA2861}" destId="{3D281A95-D367-4648-A362-9D49EEC5D698}" srcOrd="2" destOrd="0" parTransId="{FFFD932B-E1DF-43E9-A747-3356BF754ABE}" sibTransId="{2BDB7EC0-D277-480B-A325-87DBCEE01547}"/>
    <dgm:cxn modelId="{FB17C184-0A41-4278-82C8-C69499934E5C}" srcId="{3DB07F0B-8720-421F-888C-BB98E2629228}" destId="{BF919902-61E0-4A19-B783-5E5B29BC00C5}" srcOrd="1" destOrd="0" parTransId="{4B73A858-686F-4646-B220-62A72608777F}" sibTransId="{B185EB1F-95F8-468E-BB9B-9AC0CD2D4844}"/>
    <dgm:cxn modelId="{BC3AC290-5153-4C1E-A94F-AA0775A6D51C}" srcId="{3DB07F0B-8720-421F-888C-BB98E2629228}" destId="{12756295-D8AA-4B65-A809-943E9C8F3351}" srcOrd="0" destOrd="0" parTransId="{E4F60BD9-88E3-417A-A0DD-1914DCA65281}" sibTransId="{9FFD1C72-8F0A-4EE4-BCCB-1C22511986FB}"/>
    <dgm:cxn modelId="{41B741A8-F957-4F50-A7D1-12AF60F5B7DF}" type="presOf" srcId="{12756295-D8AA-4B65-A809-943E9C8F3351}" destId="{D8CE14BB-645E-44CC-910B-0168F09F0C5A}" srcOrd="0" destOrd="0" presId="urn:microsoft.com/office/officeart/2018/5/layout/CenteredIconLabelDescriptionList"/>
    <dgm:cxn modelId="{A915DDA8-7EC9-4944-A012-52B2A3968B6A}" srcId="{11B80359-0CC3-4CF6-BE3A-348EB1BA2861}" destId="{40A7A9E3-A386-4381-8BF6-C89EE34E976E}" srcOrd="0" destOrd="0" parTransId="{3577C054-AF93-453D-AD17-98006A850A82}" sibTransId="{98C49327-08A2-4733-9C59-0F254E43671A}"/>
    <dgm:cxn modelId="{ADF5F4AE-E10B-414A-A8F2-C4D26F752388}" srcId="{11B80359-0CC3-4CF6-BE3A-348EB1BA2861}" destId="{98ACD885-9D39-4359-84EC-79B38D0FACA0}" srcOrd="3" destOrd="0" parTransId="{3CDCE41A-24E2-4D1B-B193-15EBBBF44631}" sibTransId="{7CAB1C7E-0435-456C-AEEB-C3609FA44FE4}"/>
    <dgm:cxn modelId="{9571AAB8-BD5A-4B94-AB86-F9EE1C39909A}" srcId="{4891A7C3-234D-4497-94B8-3EBEEDE70BDD}" destId="{D0A68296-ACDA-415B-BC5C-0E3630780DF6}" srcOrd="1" destOrd="0" parTransId="{9D39A6F8-11A9-4ABD-A41D-63C5A6B4A946}" sibTransId="{D3AD5289-6375-4009-8F9D-F0093A142647}"/>
    <dgm:cxn modelId="{4B798DB9-F9EE-4F30-B072-DB82452BD388}" srcId="{3DB07F0B-8720-421F-888C-BB98E2629228}" destId="{CCA07643-C582-4E4D-8545-A3FEDD20EF52}" srcOrd="2" destOrd="0" parTransId="{CC1B52F6-C3D6-43A7-97FE-CA13A5ED96DB}" sibTransId="{AFE63C92-5AA0-4F7C-8E80-8B3E3CDB54CE}"/>
    <dgm:cxn modelId="{54A034C4-481D-43EC-BDBD-63C4A855F09B}" type="presOf" srcId="{98ACD885-9D39-4359-84EC-79B38D0FACA0}" destId="{D7FAA116-836C-4D20-A74C-4C9133F8FAEA}" srcOrd="0" destOrd="3" presId="urn:microsoft.com/office/officeart/2018/5/layout/CenteredIconLabelDescriptionList"/>
    <dgm:cxn modelId="{40A1F9C4-8144-4647-AFBE-07F4C85A4698}" srcId="{3DB07F0B-8720-421F-888C-BB98E2629228}" destId="{AF837CD5-10F2-4D70-91A2-1C89D0BFB829}" srcOrd="3" destOrd="0" parTransId="{83A514D2-3740-4EAC-8202-D48080273557}" sibTransId="{9FDB1BC3-CBD8-4D86-AFFB-7BC5BCAB5A87}"/>
    <dgm:cxn modelId="{D5701ECE-55ED-4261-820F-1C3BBFAF4228}" type="presOf" srcId="{8BBC0D56-5072-4A70-A03E-24496F2C25B3}" destId="{E028238A-D01F-4686-9973-02781200E492}" srcOrd="0" destOrd="2" presId="urn:microsoft.com/office/officeart/2018/5/layout/CenteredIconLabelDescriptionList"/>
    <dgm:cxn modelId="{E49305D0-2A22-46C5-B4AF-00DBE7C3D368}" srcId="{4891A7C3-234D-4497-94B8-3EBEEDE70BDD}" destId="{C6990580-F1B5-45E4-AD77-F4EC25E07772}" srcOrd="3" destOrd="0" parTransId="{A17CE49C-C68E-48DC-B8E0-E129523CB79B}" sibTransId="{45C353D8-5726-49A9-ACCA-24F5B11AF372}"/>
    <dgm:cxn modelId="{8EC8FDE9-1512-469D-85B4-E2DD5CDF9787}" type="presOf" srcId="{3DB07F0B-8720-421F-888C-BB98E2629228}" destId="{0FDFA13F-386E-4562-8DD0-E496C880BB11}" srcOrd="0" destOrd="0" presId="urn:microsoft.com/office/officeart/2018/5/layout/CenteredIconLabelDescriptionList"/>
    <dgm:cxn modelId="{8F4A67F4-82BE-4BD4-9F01-A72B90F89F75}" srcId="{CDFEAD4A-3765-4C98-96FD-41F71CEC79B3}" destId="{11B80359-0CC3-4CF6-BE3A-348EB1BA2861}" srcOrd="0" destOrd="0" parTransId="{E36904A2-8723-4FC1-9073-282E49A5AB13}" sibTransId="{2F877A06-A249-46C3-A444-5BA398A90FEC}"/>
    <dgm:cxn modelId="{260E5A9F-5451-4250-B106-077E93ADBF02}" type="presParOf" srcId="{3E0732D5-495B-49C0-BCF7-B9CC97073BB8}" destId="{262CD6EB-DBF5-480E-AC10-AC4A3ECAE130}" srcOrd="0" destOrd="0" presId="urn:microsoft.com/office/officeart/2018/5/layout/CenteredIconLabelDescriptionList"/>
    <dgm:cxn modelId="{AB552C23-FC27-448D-85F1-9B433800D670}" type="presParOf" srcId="{262CD6EB-DBF5-480E-AC10-AC4A3ECAE130}" destId="{3A36C6BC-B023-486A-BC3C-541292D88908}" srcOrd="0" destOrd="0" presId="urn:microsoft.com/office/officeart/2018/5/layout/CenteredIconLabelDescriptionList"/>
    <dgm:cxn modelId="{1E187769-B897-4F51-B01A-2AF951476A16}" type="presParOf" srcId="{262CD6EB-DBF5-480E-AC10-AC4A3ECAE130}" destId="{7A8D3E55-0616-4D46-A6F4-FC1E12A0F133}" srcOrd="1" destOrd="0" presId="urn:microsoft.com/office/officeart/2018/5/layout/CenteredIconLabelDescriptionList"/>
    <dgm:cxn modelId="{1B4A8E2C-BB0A-4A8F-8B81-8CE4EDE13E3C}" type="presParOf" srcId="{262CD6EB-DBF5-480E-AC10-AC4A3ECAE130}" destId="{F004DE1C-471C-4930-9228-0BAE78CDDD5C}" srcOrd="2" destOrd="0" presId="urn:microsoft.com/office/officeart/2018/5/layout/CenteredIconLabelDescriptionList"/>
    <dgm:cxn modelId="{595453F4-F216-4183-A0E2-912D04EB7B97}" type="presParOf" srcId="{262CD6EB-DBF5-480E-AC10-AC4A3ECAE130}" destId="{8365E852-008C-4284-A7B8-15C5850FD3E9}" srcOrd="3" destOrd="0" presId="urn:microsoft.com/office/officeart/2018/5/layout/CenteredIconLabelDescriptionList"/>
    <dgm:cxn modelId="{3B812AB8-F6FD-41CA-9F28-65F85203316F}" type="presParOf" srcId="{262CD6EB-DBF5-480E-AC10-AC4A3ECAE130}" destId="{D7FAA116-836C-4D20-A74C-4C9133F8FAEA}" srcOrd="4" destOrd="0" presId="urn:microsoft.com/office/officeart/2018/5/layout/CenteredIconLabelDescriptionList"/>
    <dgm:cxn modelId="{D45ADE93-BB7B-4E98-B582-B7E59E6852B9}" type="presParOf" srcId="{3E0732D5-495B-49C0-BCF7-B9CC97073BB8}" destId="{A2F8D81B-18E0-4DC7-BE9E-047FC07F6163}" srcOrd="1" destOrd="0" presId="urn:microsoft.com/office/officeart/2018/5/layout/CenteredIconLabelDescriptionList"/>
    <dgm:cxn modelId="{721C31BA-236B-4E42-9E03-23B9D2137B5B}" type="presParOf" srcId="{3E0732D5-495B-49C0-BCF7-B9CC97073BB8}" destId="{88EB52C8-E99D-4ABE-8F40-F29219D0410E}" srcOrd="2" destOrd="0" presId="urn:microsoft.com/office/officeart/2018/5/layout/CenteredIconLabelDescriptionList"/>
    <dgm:cxn modelId="{DCA645AB-AB5F-4ED8-9ECD-8EC751B84F39}" type="presParOf" srcId="{88EB52C8-E99D-4ABE-8F40-F29219D0410E}" destId="{D88DB114-C739-45E8-B693-4F529B9684D0}" srcOrd="0" destOrd="0" presId="urn:microsoft.com/office/officeart/2018/5/layout/CenteredIconLabelDescriptionList"/>
    <dgm:cxn modelId="{13DF4D29-CCA2-4A3B-97E2-136ED42926F3}" type="presParOf" srcId="{88EB52C8-E99D-4ABE-8F40-F29219D0410E}" destId="{14D79949-D439-4993-995D-9F650C651929}" srcOrd="1" destOrd="0" presId="urn:microsoft.com/office/officeart/2018/5/layout/CenteredIconLabelDescriptionList"/>
    <dgm:cxn modelId="{B02504C5-D956-496F-B8A0-5460C787D7EF}" type="presParOf" srcId="{88EB52C8-E99D-4ABE-8F40-F29219D0410E}" destId="{F4A8ADFA-50BE-4DD8-BFF2-036EE9A50DC5}" srcOrd="2" destOrd="0" presId="urn:microsoft.com/office/officeart/2018/5/layout/CenteredIconLabelDescriptionList"/>
    <dgm:cxn modelId="{9FF15E77-7F26-4E59-AE0E-671EB7FAB9A7}" type="presParOf" srcId="{88EB52C8-E99D-4ABE-8F40-F29219D0410E}" destId="{D7205DD8-5CF1-461B-897F-EDDA89DCCB53}" srcOrd="3" destOrd="0" presId="urn:microsoft.com/office/officeart/2018/5/layout/CenteredIconLabelDescriptionList"/>
    <dgm:cxn modelId="{628465B8-7196-4955-8314-1167109B83EB}" type="presParOf" srcId="{88EB52C8-E99D-4ABE-8F40-F29219D0410E}" destId="{E028238A-D01F-4686-9973-02781200E492}" srcOrd="4" destOrd="0" presId="urn:microsoft.com/office/officeart/2018/5/layout/CenteredIconLabelDescriptionList"/>
    <dgm:cxn modelId="{0306FDB8-5A62-481B-B498-3079976E46B9}" type="presParOf" srcId="{3E0732D5-495B-49C0-BCF7-B9CC97073BB8}" destId="{0D72DFA4-5A07-4441-9910-863CCE4F5C3E}" srcOrd="3" destOrd="0" presId="urn:microsoft.com/office/officeart/2018/5/layout/CenteredIconLabelDescriptionList"/>
    <dgm:cxn modelId="{6A05AD7B-25D4-49F7-9CD3-B8A79B701488}" type="presParOf" srcId="{3E0732D5-495B-49C0-BCF7-B9CC97073BB8}" destId="{631DDF24-90A5-4404-88BC-A583E7AD02D0}" srcOrd="4" destOrd="0" presId="urn:microsoft.com/office/officeart/2018/5/layout/CenteredIconLabelDescriptionList"/>
    <dgm:cxn modelId="{BE93787A-CB3F-48E7-9BF4-7B2BE7FE6033}" type="presParOf" srcId="{631DDF24-90A5-4404-88BC-A583E7AD02D0}" destId="{C41D2EE0-E7EF-49A0-8609-3DC471735E02}" srcOrd="0" destOrd="0" presId="urn:microsoft.com/office/officeart/2018/5/layout/CenteredIconLabelDescriptionList"/>
    <dgm:cxn modelId="{5EC2DB6B-3A4E-441E-99CD-27FE1D67E327}" type="presParOf" srcId="{631DDF24-90A5-4404-88BC-A583E7AD02D0}" destId="{16A7F577-5739-4F2B-8A7B-1E933F7526BA}" srcOrd="1" destOrd="0" presId="urn:microsoft.com/office/officeart/2018/5/layout/CenteredIconLabelDescriptionList"/>
    <dgm:cxn modelId="{4F2E401E-4411-41BA-9A9D-9AD721BF391B}" type="presParOf" srcId="{631DDF24-90A5-4404-88BC-A583E7AD02D0}" destId="{0FDFA13F-386E-4562-8DD0-E496C880BB11}" srcOrd="2" destOrd="0" presId="urn:microsoft.com/office/officeart/2018/5/layout/CenteredIconLabelDescriptionList"/>
    <dgm:cxn modelId="{62E876D4-2DCA-41ED-8093-1CAD3A4C97FB}" type="presParOf" srcId="{631DDF24-90A5-4404-88BC-A583E7AD02D0}" destId="{53110608-4222-40AE-BBDD-2F0CF333D89A}" srcOrd="3" destOrd="0" presId="urn:microsoft.com/office/officeart/2018/5/layout/CenteredIconLabelDescriptionList"/>
    <dgm:cxn modelId="{48484751-2D77-461A-AFB0-FD4E7892E53C}" type="presParOf" srcId="{631DDF24-90A5-4404-88BC-A583E7AD02D0}" destId="{D8CE14BB-645E-44CC-910B-0168F09F0C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17EB94-B4D9-4046-B988-1B29F6549D96}"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0C25B3E-7C03-4A24-906F-5C05D31D5739}">
      <dgm:prSet/>
      <dgm:spPr/>
      <dgm:t>
        <a:bodyPr/>
        <a:lstStyle/>
        <a:p>
          <a:pPr>
            <a:defRPr b="1"/>
          </a:pPr>
          <a:r>
            <a:rPr lang="fr-FR" b="1"/>
            <a:t>Traditional Cost Approach:</a:t>
          </a:r>
          <a:endParaRPr lang="en-US"/>
        </a:p>
      </dgm:t>
    </dgm:pt>
    <dgm:pt modelId="{F883E38A-B985-49B0-A210-AD28D85F5AE2}" type="parTrans" cxnId="{5A6FBC8C-E539-48FD-92F1-B556BEC95FAA}">
      <dgm:prSet/>
      <dgm:spPr/>
      <dgm:t>
        <a:bodyPr/>
        <a:lstStyle/>
        <a:p>
          <a:endParaRPr lang="en-US"/>
        </a:p>
      </dgm:t>
    </dgm:pt>
    <dgm:pt modelId="{36F9C7CE-DB38-4D14-9A3A-897FED720622}" type="sibTrans" cxnId="{5A6FBC8C-E539-48FD-92F1-B556BEC95FAA}">
      <dgm:prSet/>
      <dgm:spPr/>
      <dgm:t>
        <a:bodyPr/>
        <a:lstStyle/>
        <a:p>
          <a:endParaRPr lang="en-US"/>
        </a:p>
      </dgm:t>
    </dgm:pt>
    <dgm:pt modelId="{EFDDA8A5-60B2-4E16-9F03-6BC78531637A}">
      <dgm:prSet/>
      <dgm:spPr/>
      <dgm:t>
        <a:bodyPr/>
        <a:lstStyle/>
        <a:p>
          <a:r>
            <a:rPr lang="fr-FR"/>
            <a:t>Look up historical rates</a:t>
          </a:r>
          <a:endParaRPr lang="en-US"/>
        </a:p>
      </dgm:t>
    </dgm:pt>
    <dgm:pt modelId="{1100D9F5-F5B4-408B-8D62-02593118E79C}" type="parTrans" cxnId="{7E9ECE68-8EFA-4841-9D7A-F686645CB2F7}">
      <dgm:prSet/>
      <dgm:spPr/>
      <dgm:t>
        <a:bodyPr/>
        <a:lstStyle/>
        <a:p>
          <a:endParaRPr lang="en-US"/>
        </a:p>
      </dgm:t>
    </dgm:pt>
    <dgm:pt modelId="{D11D4EA6-80E1-4EDE-B4D4-BE295E3F69A0}" type="sibTrans" cxnId="{7E9ECE68-8EFA-4841-9D7A-F686645CB2F7}">
      <dgm:prSet/>
      <dgm:spPr/>
      <dgm:t>
        <a:bodyPr/>
        <a:lstStyle/>
        <a:p>
          <a:endParaRPr lang="en-US"/>
        </a:p>
      </dgm:t>
    </dgm:pt>
    <dgm:pt modelId="{052D848C-1799-4179-9A2F-3E7891C564C4}">
      <dgm:prSet/>
      <dgm:spPr/>
      <dgm:t>
        <a:bodyPr/>
        <a:lstStyle/>
        <a:p>
          <a:r>
            <a:rPr lang="fr-FR"/>
            <a:t>Apply location and time adjustments</a:t>
          </a:r>
          <a:endParaRPr lang="en-US"/>
        </a:p>
      </dgm:t>
    </dgm:pt>
    <dgm:pt modelId="{631277D4-52A2-4439-8C17-4218E3EDDE0A}" type="parTrans" cxnId="{42167449-C80B-4B79-AB6E-D2CF50E8BB67}">
      <dgm:prSet/>
      <dgm:spPr/>
      <dgm:t>
        <a:bodyPr/>
        <a:lstStyle/>
        <a:p>
          <a:endParaRPr lang="en-US"/>
        </a:p>
      </dgm:t>
    </dgm:pt>
    <dgm:pt modelId="{115FA4F7-705F-4CF2-87A2-863FAE8EACA9}" type="sibTrans" cxnId="{42167449-C80B-4B79-AB6E-D2CF50E8BB67}">
      <dgm:prSet/>
      <dgm:spPr/>
      <dgm:t>
        <a:bodyPr/>
        <a:lstStyle/>
        <a:p>
          <a:endParaRPr lang="en-US"/>
        </a:p>
      </dgm:t>
    </dgm:pt>
    <dgm:pt modelId="{8DCCAAD8-BB30-4D27-800B-A9C0A60594FA}">
      <dgm:prSet/>
      <dgm:spPr/>
      <dgm:t>
        <a:bodyPr/>
        <a:lstStyle/>
        <a:p>
          <a:r>
            <a:rPr lang="fr-FR"/>
            <a:t>Add contingency (often arbitrary percentage)</a:t>
          </a:r>
          <a:endParaRPr lang="en-US"/>
        </a:p>
      </dgm:t>
    </dgm:pt>
    <dgm:pt modelId="{238375A7-7E46-4C01-972C-A484E594DAD1}" type="parTrans" cxnId="{97FE0F5E-B6DE-4AC2-ACFE-C25A13343F4A}">
      <dgm:prSet/>
      <dgm:spPr/>
      <dgm:t>
        <a:bodyPr/>
        <a:lstStyle/>
        <a:p>
          <a:endParaRPr lang="en-US"/>
        </a:p>
      </dgm:t>
    </dgm:pt>
    <dgm:pt modelId="{19E76BF5-3FD4-4B26-9573-45B70E0C09ED}" type="sibTrans" cxnId="{97FE0F5E-B6DE-4AC2-ACFE-C25A13343F4A}">
      <dgm:prSet/>
      <dgm:spPr/>
      <dgm:t>
        <a:bodyPr/>
        <a:lstStyle/>
        <a:p>
          <a:endParaRPr lang="en-US"/>
        </a:p>
      </dgm:t>
    </dgm:pt>
    <dgm:pt modelId="{073687D0-2D11-43CA-A382-F7BBA07EB591}">
      <dgm:prSet/>
      <dgm:spPr/>
      <dgm:t>
        <a:bodyPr/>
        <a:lstStyle/>
        <a:p>
          <a:r>
            <a:rPr lang="fr-FR"/>
            <a:t>Hope it's accurate</a:t>
          </a:r>
          <a:endParaRPr lang="en-US"/>
        </a:p>
      </dgm:t>
    </dgm:pt>
    <dgm:pt modelId="{875D6207-7245-4F55-B828-9306EEAD7AC1}" type="parTrans" cxnId="{146A7C8E-8CBE-4475-B2AB-96D56215CD44}">
      <dgm:prSet/>
      <dgm:spPr/>
      <dgm:t>
        <a:bodyPr/>
        <a:lstStyle/>
        <a:p>
          <a:endParaRPr lang="en-US"/>
        </a:p>
      </dgm:t>
    </dgm:pt>
    <dgm:pt modelId="{CE903A57-4A5A-4977-9E7B-376233BD9E17}" type="sibTrans" cxnId="{146A7C8E-8CBE-4475-B2AB-96D56215CD44}">
      <dgm:prSet/>
      <dgm:spPr/>
      <dgm:t>
        <a:bodyPr/>
        <a:lstStyle/>
        <a:p>
          <a:endParaRPr lang="en-US"/>
        </a:p>
      </dgm:t>
    </dgm:pt>
    <dgm:pt modelId="{EF790B92-29BD-4943-8032-71E1C0CE0A8F}">
      <dgm:prSet/>
      <dgm:spPr/>
      <dgm:t>
        <a:bodyPr/>
        <a:lstStyle/>
        <a:p>
          <a:pPr>
            <a:defRPr b="1"/>
          </a:pPr>
          <a:r>
            <a:rPr lang="fr-FR" b="1"/>
            <a:t>Cost Intelligence Approach:</a:t>
          </a:r>
          <a:endParaRPr lang="en-US"/>
        </a:p>
      </dgm:t>
    </dgm:pt>
    <dgm:pt modelId="{D091AB86-A1DC-4F65-8D89-BFF843D4AE5D}" type="parTrans" cxnId="{C50B7FAB-0FF3-4C2C-A980-5A11538576B8}">
      <dgm:prSet/>
      <dgm:spPr/>
      <dgm:t>
        <a:bodyPr/>
        <a:lstStyle/>
        <a:p>
          <a:endParaRPr lang="en-US"/>
        </a:p>
      </dgm:t>
    </dgm:pt>
    <dgm:pt modelId="{01F5ADD7-B85C-466C-8261-0272F0088D49}" type="sibTrans" cxnId="{C50B7FAB-0FF3-4C2C-A980-5A11538576B8}">
      <dgm:prSet/>
      <dgm:spPr/>
      <dgm:t>
        <a:bodyPr/>
        <a:lstStyle/>
        <a:p>
          <a:endParaRPr lang="en-US"/>
        </a:p>
      </dgm:t>
    </dgm:pt>
    <dgm:pt modelId="{A49CE420-D9C5-43D0-B681-8AF5151CE721}">
      <dgm:prSet/>
      <dgm:spPr/>
      <dgm:t>
        <a:bodyPr/>
        <a:lstStyle/>
        <a:p>
          <a:r>
            <a:rPr lang="fr-FR"/>
            <a:t>Analyze hundreds of data points per cost item</a:t>
          </a:r>
          <a:endParaRPr lang="en-US"/>
        </a:p>
      </dgm:t>
    </dgm:pt>
    <dgm:pt modelId="{B6FD34E7-0D73-4C3B-821B-BD998BF329A6}" type="parTrans" cxnId="{F544BBF3-643C-456B-8462-9EB1B04845B2}">
      <dgm:prSet/>
      <dgm:spPr/>
      <dgm:t>
        <a:bodyPr/>
        <a:lstStyle/>
        <a:p>
          <a:endParaRPr lang="en-US"/>
        </a:p>
      </dgm:t>
    </dgm:pt>
    <dgm:pt modelId="{404902BD-C4FA-4D86-8D0B-F347EE542889}" type="sibTrans" cxnId="{F544BBF3-643C-456B-8462-9EB1B04845B2}">
      <dgm:prSet/>
      <dgm:spPr/>
      <dgm:t>
        <a:bodyPr/>
        <a:lstStyle/>
        <a:p>
          <a:endParaRPr lang="en-US"/>
        </a:p>
      </dgm:t>
    </dgm:pt>
    <dgm:pt modelId="{236A511E-D91A-426F-A0B4-88B5E83FE52D}">
      <dgm:prSet/>
      <dgm:spPr/>
      <dgm:t>
        <a:bodyPr/>
        <a:lstStyle/>
        <a:p>
          <a:r>
            <a:rPr lang="fr-FR"/>
            <a:t>Understand cost drivers and correlations</a:t>
          </a:r>
          <a:endParaRPr lang="en-US"/>
        </a:p>
      </dgm:t>
    </dgm:pt>
    <dgm:pt modelId="{1AA19237-5A1C-4BA3-926B-569612CD4DF0}" type="parTrans" cxnId="{30A3931C-576F-4391-B3FA-912CBF0E682B}">
      <dgm:prSet/>
      <dgm:spPr/>
      <dgm:t>
        <a:bodyPr/>
        <a:lstStyle/>
        <a:p>
          <a:endParaRPr lang="en-US"/>
        </a:p>
      </dgm:t>
    </dgm:pt>
    <dgm:pt modelId="{477D3FE5-1A41-448E-95F6-9914A90977FB}" type="sibTrans" cxnId="{30A3931C-576F-4391-B3FA-912CBF0E682B}">
      <dgm:prSet/>
      <dgm:spPr/>
      <dgm:t>
        <a:bodyPr/>
        <a:lstStyle/>
        <a:p>
          <a:endParaRPr lang="en-US"/>
        </a:p>
      </dgm:t>
    </dgm:pt>
    <dgm:pt modelId="{574B479D-939E-426E-9BD8-A233938CB795}">
      <dgm:prSet/>
      <dgm:spPr/>
      <dgm:t>
        <a:bodyPr/>
        <a:lstStyle/>
        <a:p>
          <a:r>
            <a:rPr lang="fr-FR"/>
            <a:t>Identify trends and patterns</a:t>
          </a:r>
          <a:endParaRPr lang="en-US"/>
        </a:p>
      </dgm:t>
    </dgm:pt>
    <dgm:pt modelId="{87C507E3-09A1-454F-A465-D2BB405AD8F4}" type="parTrans" cxnId="{40442B41-ACE8-4682-B711-01DF7E7AAF31}">
      <dgm:prSet/>
      <dgm:spPr/>
      <dgm:t>
        <a:bodyPr/>
        <a:lstStyle/>
        <a:p>
          <a:endParaRPr lang="en-US"/>
        </a:p>
      </dgm:t>
    </dgm:pt>
    <dgm:pt modelId="{78B7DDD5-E6AE-421D-869C-3C94FDC37278}" type="sibTrans" cxnId="{40442B41-ACE8-4682-B711-01DF7E7AAF31}">
      <dgm:prSet/>
      <dgm:spPr/>
      <dgm:t>
        <a:bodyPr/>
        <a:lstStyle/>
        <a:p>
          <a:endParaRPr lang="en-US"/>
        </a:p>
      </dgm:t>
    </dgm:pt>
    <dgm:pt modelId="{5BC4E5A0-DB93-4E9A-A3C8-E323B3705D5C}">
      <dgm:prSet/>
      <dgm:spPr/>
      <dgm:t>
        <a:bodyPr/>
        <a:lstStyle/>
        <a:p>
          <a:r>
            <a:rPr lang="fr-FR"/>
            <a:t>Predict with confidence intervals</a:t>
          </a:r>
          <a:endParaRPr lang="en-US"/>
        </a:p>
      </dgm:t>
    </dgm:pt>
    <dgm:pt modelId="{8229434F-66BA-4AF2-A34E-33A169CA8B81}" type="parTrans" cxnId="{143890B0-CA0E-4001-870F-E8B5FC27FAED}">
      <dgm:prSet/>
      <dgm:spPr/>
      <dgm:t>
        <a:bodyPr/>
        <a:lstStyle/>
        <a:p>
          <a:endParaRPr lang="en-US"/>
        </a:p>
      </dgm:t>
    </dgm:pt>
    <dgm:pt modelId="{8F6B581A-398C-4E9E-B229-AE9343C57A82}" type="sibTrans" cxnId="{143890B0-CA0E-4001-870F-E8B5FC27FAED}">
      <dgm:prSet/>
      <dgm:spPr/>
      <dgm:t>
        <a:bodyPr/>
        <a:lstStyle/>
        <a:p>
          <a:endParaRPr lang="en-US"/>
        </a:p>
      </dgm:t>
    </dgm:pt>
    <dgm:pt modelId="{F1B377AC-670E-41E0-B4B7-F215EA09BED0}" type="pres">
      <dgm:prSet presAssocID="{2917EB94-B4D9-4046-B988-1B29F6549D96}" presName="root" presStyleCnt="0">
        <dgm:presLayoutVars>
          <dgm:dir/>
          <dgm:resizeHandles val="exact"/>
        </dgm:presLayoutVars>
      </dgm:prSet>
      <dgm:spPr/>
    </dgm:pt>
    <dgm:pt modelId="{D039F7F6-139D-46DF-84EE-C7AFC4601E9C}" type="pres">
      <dgm:prSet presAssocID="{20C25B3E-7C03-4A24-906F-5C05D31D5739}" presName="compNode" presStyleCnt="0"/>
      <dgm:spPr/>
    </dgm:pt>
    <dgm:pt modelId="{22DF683D-5C23-4829-A1D4-CCB52A71C08B}" type="pres">
      <dgm:prSet presAssocID="{20C25B3E-7C03-4A24-906F-5C05D31D5739}"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ney with solid fill"/>
        </a:ext>
      </dgm:extLst>
    </dgm:pt>
    <dgm:pt modelId="{FAB58326-FC67-4435-974E-9613B74D4B5E}" type="pres">
      <dgm:prSet presAssocID="{20C25B3E-7C03-4A24-906F-5C05D31D5739}" presName="iconSpace" presStyleCnt="0"/>
      <dgm:spPr/>
    </dgm:pt>
    <dgm:pt modelId="{3520AFEA-39B3-4442-B19F-8F7A95498F44}" type="pres">
      <dgm:prSet presAssocID="{20C25B3E-7C03-4A24-906F-5C05D31D5739}" presName="parTx" presStyleLbl="revTx" presStyleIdx="0" presStyleCnt="4">
        <dgm:presLayoutVars>
          <dgm:chMax val="0"/>
          <dgm:chPref val="0"/>
        </dgm:presLayoutVars>
      </dgm:prSet>
      <dgm:spPr/>
    </dgm:pt>
    <dgm:pt modelId="{6BE09513-BC59-4519-876F-3049205BBAA9}" type="pres">
      <dgm:prSet presAssocID="{20C25B3E-7C03-4A24-906F-5C05D31D5739}" presName="txSpace" presStyleCnt="0"/>
      <dgm:spPr/>
    </dgm:pt>
    <dgm:pt modelId="{9F44459A-8A74-44DB-AECE-3E7102FBE62B}" type="pres">
      <dgm:prSet presAssocID="{20C25B3E-7C03-4A24-906F-5C05D31D5739}" presName="desTx" presStyleLbl="revTx" presStyleIdx="1" presStyleCnt="4">
        <dgm:presLayoutVars/>
      </dgm:prSet>
      <dgm:spPr/>
    </dgm:pt>
    <dgm:pt modelId="{A1BE0F5D-ACC7-4C4F-82EE-DF0277A7DA57}" type="pres">
      <dgm:prSet presAssocID="{36F9C7CE-DB38-4D14-9A3A-897FED720622}" presName="sibTrans" presStyleCnt="0"/>
      <dgm:spPr/>
    </dgm:pt>
    <dgm:pt modelId="{8533E873-8FE8-4142-ABD8-9D7EAFE0A14A}" type="pres">
      <dgm:prSet presAssocID="{EF790B92-29BD-4943-8032-71E1C0CE0A8F}" presName="compNode" presStyleCnt="0"/>
      <dgm:spPr/>
    </dgm:pt>
    <dgm:pt modelId="{869859AA-BF86-4451-9DD5-D722DB83E2AA}" type="pres">
      <dgm:prSet presAssocID="{EF790B92-29BD-4943-8032-71E1C0CE0A8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D445F957-32C9-43D1-9F24-275BF53A264A}" type="pres">
      <dgm:prSet presAssocID="{EF790B92-29BD-4943-8032-71E1C0CE0A8F}" presName="iconSpace" presStyleCnt="0"/>
      <dgm:spPr/>
    </dgm:pt>
    <dgm:pt modelId="{676AAF45-B3D1-4797-997A-FF02CADD72BA}" type="pres">
      <dgm:prSet presAssocID="{EF790B92-29BD-4943-8032-71E1C0CE0A8F}" presName="parTx" presStyleLbl="revTx" presStyleIdx="2" presStyleCnt="4">
        <dgm:presLayoutVars>
          <dgm:chMax val="0"/>
          <dgm:chPref val="0"/>
        </dgm:presLayoutVars>
      </dgm:prSet>
      <dgm:spPr/>
    </dgm:pt>
    <dgm:pt modelId="{C1648682-FD45-4E73-87D9-F134DC67D747}" type="pres">
      <dgm:prSet presAssocID="{EF790B92-29BD-4943-8032-71E1C0CE0A8F}" presName="txSpace" presStyleCnt="0"/>
      <dgm:spPr/>
    </dgm:pt>
    <dgm:pt modelId="{9F001628-0A2D-47A2-B81D-3CE3EC960F24}" type="pres">
      <dgm:prSet presAssocID="{EF790B92-29BD-4943-8032-71E1C0CE0A8F}" presName="desTx" presStyleLbl="revTx" presStyleIdx="3" presStyleCnt="4">
        <dgm:presLayoutVars/>
      </dgm:prSet>
      <dgm:spPr/>
    </dgm:pt>
  </dgm:ptLst>
  <dgm:cxnLst>
    <dgm:cxn modelId="{F08F0604-BF88-4ABD-9812-F7EE6D66C3AE}" type="presOf" srcId="{8DCCAAD8-BB30-4D27-800B-A9C0A60594FA}" destId="{9F44459A-8A74-44DB-AECE-3E7102FBE62B}" srcOrd="0" destOrd="2" presId="urn:microsoft.com/office/officeart/2018/5/layout/CenteredIconLabelDescriptionList"/>
    <dgm:cxn modelId="{EB308311-DEA0-4CF5-AD1C-40FFAD67D56F}" type="presOf" srcId="{574B479D-939E-426E-9BD8-A233938CB795}" destId="{9F001628-0A2D-47A2-B81D-3CE3EC960F24}" srcOrd="0" destOrd="2" presId="urn:microsoft.com/office/officeart/2018/5/layout/CenteredIconLabelDescriptionList"/>
    <dgm:cxn modelId="{30A3931C-576F-4391-B3FA-912CBF0E682B}" srcId="{EF790B92-29BD-4943-8032-71E1C0CE0A8F}" destId="{236A511E-D91A-426F-A0B4-88B5E83FE52D}" srcOrd="1" destOrd="0" parTransId="{1AA19237-5A1C-4BA3-926B-569612CD4DF0}" sibTransId="{477D3FE5-1A41-448E-95F6-9914A90977FB}"/>
    <dgm:cxn modelId="{1784682D-37BA-44D3-AA1C-B4B6AA86231C}" type="presOf" srcId="{20C25B3E-7C03-4A24-906F-5C05D31D5739}" destId="{3520AFEA-39B3-4442-B19F-8F7A95498F44}" srcOrd="0" destOrd="0" presId="urn:microsoft.com/office/officeart/2018/5/layout/CenteredIconLabelDescriptionList"/>
    <dgm:cxn modelId="{40442B41-ACE8-4682-B711-01DF7E7AAF31}" srcId="{EF790B92-29BD-4943-8032-71E1C0CE0A8F}" destId="{574B479D-939E-426E-9BD8-A233938CB795}" srcOrd="2" destOrd="0" parTransId="{87C507E3-09A1-454F-A465-D2BB405AD8F4}" sibTransId="{78B7DDD5-E6AE-421D-869C-3C94FDC37278}"/>
    <dgm:cxn modelId="{42167449-C80B-4B79-AB6E-D2CF50E8BB67}" srcId="{20C25B3E-7C03-4A24-906F-5C05D31D5739}" destId="{052D848C-1799-4179-9A2F-3E7891C564C4}" srcOrd="1" destOrd="0" parTransId="{631277D4-52A2-4439-8C17-4218E3EDDE0A}" sibTransId="{115FA4F7-705F-4CF2-87A2-863FAE8EACA9}"/>
    <dgm:cxn modelId="{FDB1134A-485C-42C3-B7B4-9A272F77E605}" type="presOf" srcId="{5BC4E5A0-DB93-4E9A-A3C8-E323B3705D5C}" destId="{9F001628-0A2D-47A2-B81D-3CE3EC960F24}" srcOrd="0" destOrd="3" presId="urn:microsoft.com/office/officeart/2018/5/layout/CenteredIconLabelDescriptionList"/>
    <dgm:cxn modelId="{97FE0F5E-B6DE-4AC2-ACFE-C25A13343F4A}" srcId="{20C25B3E-7C03-4A24-906F-5C05D31D5739}" destId="{8DCCAAD8-BB30-4D27-800B-A9C0A60594FA}" srcOrd="2" destOrd="0" parTransId="{238375A7-7E46-4C01-972C-A484E594DAD1}" sibTransId="{19E76BF5-3FD4-4B26-9573-45B70E0C09ED}"/>
    <dgm:cxn modelId="{7E9ECE68-8EFA-4841-9D7A-F686645CB2F7}" srcId="{20C25B3E-7C03-4A24-906F-5C05D31D5739}" destId="{EFDDA8A5-60B2-4E16-9F03-6BC78531637A}" srcOrd="0" destOrd="0" parTransId="{1100D9F5-F5B4-408B-8D62-02593118E79C}" sibTransId="{D11D4EA6-80E1-4EDE-B4D4-BE295E3F69A0}"/>
    <dgm:cxn modelId="{5E8C8376-A0D2-48D1-A7E5-6DA3371D6868}" type="presOf" srcId="{2917EB94-B4D9-4046-B988-1B29F6549D96}" destId="{F1B377AC-670E-41E0-B4B7-F215EA09BED0}" srcOrd="0" destOrd="0" presId="urn:microsoft.com/office/officeart/2018/5/layout/CenteredIconLabelDescriptionList"/>
    <dgm:cxn modelId="{5A6FBC8C-E539-48FD-92F1-B556BEC95FAA}" srcId="{2917EB94-B4D9-4046-B988-1B29F6549D96}" destId="{20C25B3E-7C03-4A24-906F-5C05D31D5739}" srcOrd="0" destOrd="0" parTransId="{F883E38A-B985-49B0-A210-AD28D85F5AE2}" sibTransId="{36F9C7CE-DB38-4D14-9A3A-897FED720622}"/>
    <dgm:cxn modelId="{146A7C8E-8CBE-4475-B2AB-96D56215CD44}" srcId="{20C25B3E-7C03-4A24-906F-5C05D31D5739}" destId="{073687D0-2D11-43CA-A382-F7BBA07EB591}" srcOrd="3" destOrd="0" parTransId="{875D6207-7245-4F55-B828-9306EEAD7AC1}" sibTransId="{CE903A57-4A5A-4977-9E7B-376233BD9E17}"/>
    <dgm:cxn modelId="{81FC52A6-2F60-41B3-A815-890DB8B9C796}" type="presOf" srcId="{EFDDA8A5-60B2-4E16-9F03-6BC78531637A}" destId="{9F44459A-8A74-44DB-AECE-3E7102FBE62B}" srcOrd="0" destOrd="0" presId="urn:microsoft.com/office/officeart/2018/5/layout/CenteredIconLabelDescriptionList"/>
    <dgm:cxn modelId="{C50B7FAB-0FF3-4C2C-A980-5A11538576B8}" srcId="{2917EB94-B4D9-4046-B988-1B29F6549D96}" destId="{EF790B92-29BD-4943-8032-71E1C0CE0A8F}" srcOrd="1" destOrd="0" parTransId="{D091AB86-A1DC-4F65-8D89-BFF843D4AE5D}" sibTransId="{01F5ADD7-B85C-466C-8261-0272F0088D49}"/>
    <dgm:cxn modelId="{9979E2AC-B160-4A58-9098-ED4F63856FCD}" type="presOf" srcId="{052D848C-1799-4179-9A2F-3E7891C564C4}" destId="{9F44459A-8A74-44DB-AECE-3E7102FBE62B}" srcOrd="0" destOrd="1" presId="urn:microsoft.com/office/officeart/2018/5/layout/CenteredIconLabelDescriptionList"/>
    <dgm:cxn modelId="{143890B0-CA0E-4001-870F-E8B5FC27FAED}" srcId="{EF790B92-29BD-4943-8032-71E1C0CE0A8F}" destId="{5BC4E5A0-DB93-4E9A-A3C8-E323B3705D5C}" srcOrd="3" destOrd="0" parTransId="{8229434F-66BA-4AF2-A34E-33A169CA8B81}" sibTransId="{8F6B581A-398C-4E9E-B229-AE9343C57A82}"/>
    <dgm:cxn modelId="{FC770CBC-7AF8-4BBE-9D36-48F64659CD91}" type="presOf" srcId="{EF790B92-29BD-4943-8032-71E1C0CE0A8F}" destId="{676AAF45-B3D1-4797-997A-FF02CADD72BA}" srcOrd="0" destOrd="0" presId="urn:microsoft.com/office/officeart/2018/5/layout/CenteredIconLabelDescriptionList"/>
    <dgm:cxn modelId="{4EF46FDC-0BAB-43E7-9744-B5DCBDC8747F}" type="presOf" srcId="{236A511E-D91A-426F-A0B4-88B5E83FE52D}" destId="{9F001628-0A2D-47A2-B81D-3CE3EC960F24}" srcOrd="0" destOrd="1" presId="urn:microsoft.com/office/officeart/2018/5/layout/CenteredIconLabelDescriptionList"/>
    <dgm:cxn modelId="{731AE6ED-CFF1-4801-BFDF-37D8A1EFE288}" type="presOf" srcId="{A49CE420-D9C5-43D0-B681-8AF5151CE721}" destId="{9F001628-0A2D-47A2-B81D-3CE3EC960F24}" srcOrd="0" destOrd="0" presId="urn:microsoft.com/office/officeart/2018/5/layout/CenteredIconLabelDescriptionList"/>
    <dgm:cxn modelId="{F544BBF3-643C-456B-8462-9EB1B04845B2}" srcId="{EF790B92-29BD-4943-8032-71E1C0CE0A8F}" destId="{A49CE420-D9C5-43D0-B681-8AF5151CE721}" srcOrd="0" destOrd="0" parTransId="{B6FD34E7-0D73-4C3B-821B-BD998BF329A6}" sibTransId="{404902BD-C4FA-4D86-8D0B-F347EE542889}"/>
    <dgm:cxn modelId="{1CAD97F9-C5C6-47F3-A862-2DB9E600A607}" type="presOf" srcId="{073687D0-2D11-43CA-A382-F7BBA07EB591}" destId="{9F44459A-8A74-44DB-AECE-3E7102FBE62B}" srcOrd="0" destOrd="3" presId="urn:microsoft.com/office/officeart/2018/5/layout/CenteredIconLabelDescriptionList"/>
    <dgm:cxn modelId="{9C254CE3-A4E5-4F75-B8AB-3C7B3289410D}" type="presParOf" srcId="{F1B377AC-670E-41E0-B4B7-F215EA09BED0}" destId="{D039F7F6-139D-46DF-84EE-C7AFC4601E9C}" srcOrd="0" destOrd="0" presId="urn:microsoft.com/office/officeart/2018/5/layout/CenteredIconLabelDescriptionList"/>
    <dgm:cxn modelId="{27534DAA-1A61-436C-976D-787206C1437D}" type="presParOf" srcId="{D039F7F6-139D-46DF-84EE-C7AFC4601E9C}" destId="{22DF683D-5C23-4829-A1D4-CCB52A71C08B}" srcOrd="0" destOrd="0" presId="urn:microsoft.com/office/officeart/2018/5/layout/CenteredIconLabelDescriptionList"/>
    <dgm:cxn modelId="{62D48FF6-4CB5-466A-9951-7F1C95A7C9FE}" type="presParOf" srcId="{D039F7F6-139D-46DF-84EE-C7AFC4601E9C}" destId="{FAB58326-FC67-4435-974E-9613B74D4B5E}" srcOrd="1" destOrd="0" presId="urn:microsoft.com/office/officeart/2018/5/layout/CenteredIconLabelDescriptionList"/>
    <dgm:cxn modelId="{63C28DBD-3758-4665-88F8-8380C77819B9}" type="presParOf" srcId="{D039F7F6-139D-46DF-84EE-C7AFC4601E9C}" destId="{3520AFEA-39B3-4442-B19F-8F7A95498F44}" srcOrd="2" destOrd="0" presId="urn:microsoft.com/office/officeart/2018/5/layout/CenteredIconLabelDescriptionList"/>
    <dgm:cxn modelId="{A264890C-F4BF-49FF-A6ED-384BCB31AA0B}" type="presParOf" srcId="{D039F7F6-139D-46DF-84EE-C7AFC4601E9C}" destId="{6BE09513-BC59-4519-876F-3049205BBAA9}" srcOrd="3" destOrd="0" presId="urn:microsoft.com/office/officeart/2018/5/layout/CenteredIconLabelDescriptionList"/>
    <dgm:cxn modelId="{44471F79-04B2-4CF5-A79B-AE865D137BE4}" type="presParOf" srcId="{D039F7F6-139D-46DF-84EE-C7AFC4601E9C}" destId="{9F44459A-8A74-44DB-AECE-3E7102FBE62B}" srcOrd="4" destOrd="0" presId="urn:microsoft.com/office/officeart/2018/5/layout/CenteredIconLabelDescriptionList"/>
    <dgm:cxn modelId="{8E2EAFF2-CFDC-47FD-8838-5434027DA849}" type="presParOf" srcId="{F1B377AC-670E-41E0-B4B7-F215EA09BED0}" destId="{A1BE0F5D-ACC7-4C4F-82EE-DF0277A7DA57}" srcOrd="1" destOrd="0" presId="urn:microsoft.com/office/officeart/2018/5/layout/CenteredIconLabelDescriptionList"/>
    <dgm:cxn modelId="{C76586A9-24FE-43D2-B989-EA17B8216523}" type="presParOf" srcId="{F1B377AC-670E-41E0-B4B7-F215EA09BED0}" destId="{8533E873-8FE8-4142-ABD8-9D7EAFE0A14A}" srcOrd="2" destOrd="0" presId="urn:microsoft.com/office/officeart/2018/5/layout/CenteredIconLabelDescriptionList"/>
    <dgm:cxn modelId="{91E4EDA0-63F9-4427-9450-CBFFFF9D893E}" type="presParOf" srcId="{8533E873-8FE8-4142-ABD8-9D7EAFE0A14A}" destId="{869859AA-BF86-4451-9DD5-D722DB83E2AA}" srcOrd="0" destOrd="0" presId="urn:microsoft.com/office/officeart/2018/5/layout/CenteredIconLabelDescriptionList"/>
    <dgm:cxn modelId="{1D6D5077-DDA1-4A59-B22F-DACC97ACD8D0}" type="presParOf" srcId="{8533E873-8FE8-4142-ABD8-9D7EAFE0A14A}" destId="{D445F957-32C9-43D1-9F24-275BF53A264A}" srcOrd="1" destOrd="0" presId="urn:microsoft.com/office/officeart/2018/5/layout/CenteredIconLabelDescriptionList"/>
    <dgm:cxn modelId="{12BFEA3F-E793-4D7B-988E-FC9F009E34C5}" type="presParOf" srcId="{8533E873-8FE8-4142-ABD8-9D7EAFE0A14A}" destId="{676AAF45-B3D1-4797-997A-FF02CADD72BA}" srcOrd="2" destOrd="0" presId="urn:microsoft.com/office/officeart/2018/5/layout/CenteredIconLabelDescriptionList"/>
    <dgm:cxn modelId="{02559F31-66B6-4FCA-81D7-2B3434B886E4}" type="presParOf" srcId="{8533E873-8FE8-4142-ABD8-9D7EAFE0A14A}" destId="{C1648682-FD45-4E73-87D9-F134DC67D747}" srcOrd="3" destOrd="0" presId="urn:microsoft.com/office/officeart/2018/5/layout/CenteredIconLabelDescriptionList"/>
    <dgm:cxn modelId="{A6755193-E158-4622-B48C-98A1C85AAB2A}" type="presParOf" srcId="{8533E873-8FE8-4142-ABD8-9D7EAFE0A14A}" destId="{9F001628-0A2D-47A2-B81D-3CE3EC960F2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9F5714-75E1-4C3F-B54E-7F78892D5156}"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7A5FA457-3957-4BEC-8CF0-3C1259552392}">
      <dgm:prSet/>
      <dgm:spPr/>
      <dgm:t>
        <a:bodyPr/>
        <a:lstStyle/>
        <a:p>
          <a:pPr>
            <a:lnSpc>
              <a:spcPct val="100000"/>
            </a:lnSpc>
            <a:defRPr b="1"/>
          </a:pPr>
          <a:r>
            <a:rPr lang="fr-FR" b="1"/>
            <a:t>1. Multi-dimensional Cost Analysis</a:t>
          </a:r>
          <a:endParaRPr lang="en-US"/>
        </a:p>
      </dgm:t>
    </dgm:pt>
    <dgm:pt modelId="{D06614AD-E96D-4CFA-BB69-3EF291658B0E}" type="parTrans" cxnId="{4D5E02CC-02C1-4A74-A28C-3284953A4EB9}">
      <dgm:prSet/>
      <dgm:spPr/>
      <dgm:t>
        <a:bodyPr/>
        <a:lstStyle/>
        <a:p>
          <a:endParaRPr lang="en-US"/>
        </a:p>
      </dgm:t>
    </dgm:pt>
    <dgm:pt modelId="{FB99EF04-7B8F-4482-87F0-A9C03FAFE451}" type="sibTrans" cxnId="{4D5E02CC-02C1-4A74-A28C-3284953A4EB9}">
      <dgm:prSet/>
      <dgm:spPr/>
      <dgm:t>
        <a:bodyPr/>
        <a:lstStyle/>
        <a:p>
          <a:endParaRPr lang="en-US"/>
        </a:p>
      </dgm:t>
    </dgm:pt>
    <dgm:pt modelId="{6CEA912C-2A11-4DF4-A9A0-D0B40139D7A4}">
      <dgm:prSet/>
      <dgm:spPr/>
      <dgm:t>
        <a:bodyPr/>
        <a:lstStyle/>
        <a:p>
          <a:pPr>
            <a:lnSpc>
              <a:spcPct val="100000"/>
            </a:lnSpc>
          </a:pPr>
          <a:r>
            <a:rPr lang="fr-FR"/>
            <a:t>Cost by: location, time, supplier, project type, specification</a:t>
          </a:r>
          <a:endParaRPr lang="en-US"/>
        </a:p>
      </dgm:t>
    </dgm:pt>
    <dgm:pt modelId="{C5AC06F8-FA89-49C7-83B5-32F68EE1C70F}" type="parTrans" cxnId="{3A1B6DF5-B6A5-4147-BB9A-C55AAB2039B4}">
      <dgm:prSet/>
      <dgm:spPr/>
      <dgm:t>
        <a:bodyPr/>
        <a:lstStyle/>
        <a:p>
          <a:endParaRPr lang="en-US"/>
        </a:p>
      </dgm:t>
    </dgm:pt>
    <dgm:pt modelId="{94A94014-BF34-44D9-9D45-84CAAF221F13}" type="sibTrans" cxnId="{3A1B6DF5-B6A5-4147-BB9A-C55AAB2039B4}">
      <dgm:prSet/>
      <dgm:spPr/>
      <dgm:t>
        <a:bodyPr/>
        <a:lstStyle/>
        <a:p>
          <a:endParaRPr lang="en-US"/>
        </a:p>
      </dgm:t>
    </dgm:pt>
    <dgm:pt modelId="{849927FA-C128-47FD-8344-D03E09E8521B}">
      <dgm:prSet/>
      <dgm:spPr/>
      <dgm:t>
        <a:bodyPr/>
        <a:lstStyle/>
        <a:p>
          <a:pPr>
            <a:lnSpc>
              <a:spcPct val="100000"/>
            </a:lnSpc>
          </a:pPr>
          <a:r>
            <a:rPr lang="fr-FR"/>
            <a:t>Understanding variance factors</a:t>
          </a:r>
          <a:endParaRPr lang="en-US"/>
        </a:p>
      </dgm:t>
    </dgm:pt>
    <dgm:pt modelId="{E51EFD94-21AF-44B9-BB85-439744E15670}" type="parTrans" cxnId="{A5193A35-FB3A-47EE-B3D4-73F34E7715EB}">
      <dgm:prSet/>
      <dgm:spPr/>
      <dgm:t>
        <a:bodyPr/>
        <a:lstStyle/>
        <a:p>
          <a:endParaRPr lang="en-US"/>
        </a:p>
      </dgm:t>
    </dgm:pt>
    <dgm:pt modelId="{375CA135-B914-4FA4-BE1D-64501980D379}" type="sibTrans" cxnId="{A5193A35-FB3A-47EE-B3D4-73F34E7715EB}">
      <dgm:prSet/>
      <dgm:spPr/>
      <dgm:t>
        <a:bodyPr/>
        <a:lstStyle/>
        <a:p>
          <a:endParaRPr lang="en-US"/>
        </a:p>
      </dgm:t>
    </dgm:pt>
    <dgm:pt modelId="{0A1B3E87-11DA-4937-A942-91FAFD815561}">
      <dgm:prSet/>
      <dgm:spPr/>
      <dgm:t>
        <a:bodyPr/>
        <a:lstStyle/>
        <a:p>
          <a:pPr>
            <a:lnSpc>
              <a:spcPct val="100000"/>
            </a:lnSpc>
          </a:pPr>
          <a:r>
            <a:rPr lang="fr-FR"/>
            <a:t>Correlation analysis (what affects what?)</a:t>
          </a:r>
          <a:endParaRPr lang="en-US"/>
        </a:p>
      </dgm:t>
    </dgm:pt>
    <dgm:pt modelId="{8D349A88-7B10-4D37-8B96-47A1A7E8993D}" type="parTrans" cxnId="{400CDA72-32D5-4077-94DD-887247801218}">
      <dgm:prSet/>
      <dgm:spPr/>
      <dgm:t>
        <a:bodyPr/>
        <a:lstStyle/>
        <a:p>
          <a:endParaRPr lang="en-US"/>
        </a:p>
      </dgm:t>
    </dgm:pt>
    <dgm:pt modelId="{BE29266B-BCCD-48CA-B482-A7E79761B566}" type="sibTrans" cxnId="{400CDA72-32D5-4077-94DD-887247801218}">
      <dgm:prSet/>
      <dgm:spPr/>
      <dgm:t>
        <a:bodyPr/>
        <a:lstStyle/>
        <a:p>
          <a:endParaRPr lang="en-US"/>
        </a:p>
      </dgm:t>
    </dgm:pt>
    <dgm:pt modelId="{8B47B1F2-2103-4478-B7E3-D223BCE52424}">
      <dgm:prSet/>
      <dgm:spPr/>
      <dgm:t>
        <a:bodyPr/>
        <a:lstStyle/>
        <a:p>
          <a:pPr>
            <a:lnSpc>
              <a:spcPct val="100000"/>
            </a:lnSpc>
            <a:defRPr b="1"/>
          </a:pPr>
          <a:r>
            <a:rPr lang="fr-FR" b="1"/>
            <a:t>2. Real-time Market Intelligence</a:t>
          </a:r>
          <a:endParaRPr lang="en-US"/>
        </a:p>
      </dgm:t>
    </dgm:pt>
    <dgm:pt modelId="{18D3B2AC-30FE-4210-AE53-60F8E9D35755}" type="parTrans" cxnId="{F56BA25C-6B1F-432A-8405-4424D3EBE0DE}">
      <dgm:prSet/>
      <dgm:spPr/>
      <dgm:t>
        <a:bodyPr/>
        <a:lstStyle/>
        <a:p>
          <a:endParaRPr lang="en-US"/>
        </a:p>
      </dgm:t>
    </dgm:pt>
    <dgm:pt modelId="{2028DAB2-0DEB-4A68-BB91-45BD3B99C08F}" type="sibTrans" cxnId="{F56BA25C-6B1F-432A-8405-4424D3EBE0DE}">
      <dgm:prSet/>
      <dgm:spPr/>
      <dgm:t>
        <a:bodyPr/>
        <a:lstStyle/>
        <a:p>
          <a:endParaRPr lang="en-US"/>
        </a:p>
      </dgm:t>
    </dgm:pt>
    <dgm:pt modelId="{4BB9E58C-31AF-4263-93DF-2AA2E91202CB}">
      <dgm:prSet/>
      <dgm:spPr/>
      <dgm:t>
        <a:bodyPr/>
        <a:lstStyle/>
        <a:p>
          <a:pPr>
            <a:lnSpc>
              <a:spcPct val="100000"/>
            </a:lnSpc>
          </a:pPr>
          <a:r>
            <a:rPr lang="fr-FR"/>
            <a:t>Material price tracking</a:t>
          </a:r>
          <a:endParaRPr lang="en-US"/>
        </a:p>
      </dgm:t>
    </dgm:pt>
    <dgm:pt modelId="{08CBD687-F223-4ACB-94B3-7B7A64D690B2}" type="parTrans" cxnId="{065A38EF-7B48-4420-B36A-6AFE5A1DC8C0}">
      <dgm:prSet/>
      <dgm:spPr/>
      <dgm:t>
        <a:bodyPr/>
        <a:lstStyle/>
        <a:p>
          <a:endParaRPr lang="en-US"/>
        </a:p>
      </dgm:t>
    </dgm:pt>
    <dgm:pt modelId="{56946893-85AD-45E8-9A61-BEE4BABA3347}" type="sibTrans" cxnId="{065A38EF-7B48-4420-B36A-6AFE5A1DC8C0}">
      <dgm:prSet/>
      <dgm:spPr/>
      <dgm:t>
        <a:bodyPr/>
        <a:lstStyle/>
        <a:p>
          <a:endParaRPr lang="en-US"/>
        </a:p>
      </dgm:t>
    </dgm:pt>
    <dgm:pt modelId="{D9A6EFDF-DB7E-4593-8CFB-3B5E20038C52}">
      <dgm:prSet/>
      <dgm:spPr/>
      <dgm:t>
        <a:bodyPr/>
        <a:lstStyle/>
        <a:p>
          <a:pPr>
            <a:lnSpc>
              <a:spcPct val="100000"/>
            </a:lnSpc>
          </a:pPr>
          <a:r>
            <a:rPr lang="fr-FR"/>
            <a:t>Labor market conditions</a:t>
          </a:r>
          <a:endParaRPr lang="en-US"/>
        </a:p>
      </dgm:t>
    </dgm:pt>
    <dgm:pt modelId="{628DE55D-FA65-4F5E-AA26-319E77D1E301}" type="parTrans" cxnId="{E407F7CF-6DB6-4E77-B9F0-5E7C35BC588F}">
      <dgm:prSet/>
      <dgm:spPr/>
      <dgm:t>
        <a:bodyPr/>
        <a:lstStyle/>
        <a:p>
          <a:endParaRPr lang="en-US"/>
        </a:p>
      </dgm:t>
    </dgm:pt>
    <dgm:pt modelId="{2DF3A97E-E974-49B4-A54F-756E018CEE61}" type="sibTrans" cxnId="{E407F7CF-6DB6-4E77-B9F0-5E7C35BC588F}">
      <dgm:prSet/>
      <dgm:spPr/>
      <dgm:t>
        <a:bodyPr/>
        <a:lstStyle/>
        <a:p>
          <a:endParaRPr lang="en-US"/>
        </a:p>
      </dgm:t>
    </dgm:pt>
    <dgm:pt modelId="{0BDDDA47-C223-44EB-91DC-4FD345AAB319}">
      <dgm:prSet/>
      <dgm:spPr/>
      <dgm:t>
        <a:bodyPr/>
        <a:lstStyle/>
        <a:p>
          <a:pPr>
            <a:lnSpc>
              <a:spcPct val="100000"/>
            </a:lnSpc>
          </a:pPr>
          <a:r>
            <a:rPr lang="fr-FR"/>
            <a:t>Supply chain disruptions</a:t>
          </a:r>
          <a:endParaRPr lang="en-US"/>
        </a:p>
      </dgm:t>
    </dgm:pt>
    <dgm:pt modelId="{6E4F5DC4-4BE2-4EF7-A47D-BDF10D11213F}" type="parTrans" cxnId="{00F899C3-07BD-45E4-8565-54AD54FF422E}">
      <dgm:prSet/>
      <dgm:spPr/>
      <dgm:t>
        <a:bodyPr/>
        <a:lstStyle/>
        <a:p>
          <a:endParaRPr lang="en-US"/>
        </a:p>
      </dgm:t>
    </dgm:pt>
    <dgm:pt modelId="{4BEB6D6D-C488-4F01-B722-1071D57AAD1C}" type="sibTrans" cxnId="{00F899C3-07BD-45E4-8565-54AD54FF422E}">
      <dgm:prSet/>
      <dgm:spPr/>
      <dgm:t>
        <a:bodyPr/>
        <a:lstStyle/>
        <a:p>
          <a:endParaRPr lang="en-US"/>
        </a:p>
      </dgm:t>
    </dgm:pt>
    <dgm:pt modelId="{F36E0127-4C0C-4E16-9324-AF80D839FD95}">
      <dgm:prSet/>
      <dgm:spPr/>
      <dgm:t>
        <a:bodyPr/>
        <a:lstStyle/>
        <a:p>
          <a:pPr>
            <a:lnSpc>
              <a:spcPct val="100000"/>
            </a:lnSpc>
          </a:pPr>
          <a:r>
            <a:rPr lang="fr-FR"/>
            <a:t>Economic indicators</a:t>
          </a:r>
          <a:endParaRPr lang="en-US"/>
        </a:p>
      </dgm:t>
    </dgm:pt>
    <dgm:pt modelId="{DC8B1F0C-DB80-4062-8150-68C0A0AE58CC}" type="parTrans" cxnId="{73CDDF8B-2914-49B2-A37D-24024857DF18}">
      <dgm:prSet/>
      <dgm:spPr/>
      <dgm:t>
        <a:bodyPr/>
        <a:lstStyle/>
        <a:p>
          <a:endParaRPr lang="en-US"/>
        </a:p>
      </dgm:t>
    </dgm:pt>
    <dgm:pt modelId="{36FBE847-1FEE-4ADA-A5B0-28A4EF378876}" type="sibTrans" cxnId="{73CDDF8B-2914-49B2-A37D-24024857DF18}">
      <dgm:prSet/>
      <dgm:spPr/>
      <dgm:t>
        <a:bodyPr/>
        <a:lstStyle/>
        <a:p>
          <a:endParaRPr lang="en-US"/>
        </a:p>
      </dgm:t>
    </dgm:pt>
    <dgm:pt modelId="{1C9A0FBA-BF33-429F-BFF9-E157FC9B1193}">
      <dgm:prSet/>
      <dgm:spPr/>
      <dgm:t>
        <a:bodyPr/>
        <a:lstStyle/>
        <a:p>
          <a:pPr>
            <a:lnSpc>
              <a:spcPct val="100000"/>
            </a:lnSpc>
            <a:defRPr b="1"/>
          </a:pPr>
          <a:r>
            <a:rPr lang="fr-FR" b="1"/>
            <a:t>3. Predictive Cost Modeling</a:t>
          </a:r>
          <a:endParaRPr lang="en-US"/>
        </a:p>
      </dgm:t>
    </dgm:pt>
    <dgm:pt modelId="{32B65A76-FFBA-4E91-9EAE-912F4A7B433D}" type="parTrans" cxnId="{1CB46CBD-1891-4BE9-97A0-554FBF92FB14}">
      <dgm:prSet/>
      <dgm:spPr/>
      <dgm:t>
        <a:bodyPr/>
        <a:lstStyle/>
        <a:p>
          <a:endParaRPr lang="en-US"/>
        </a:p>
      </dgm:t>
    </dgm:pt>
    <dgm:pt modelId="{59A0F36C-2081-47AE-8D13-5135725F813A}" type="sibTrans" cxnId="{1CB46CBD-1891-4BE9-97A0-554FBF92FB14}">
      <dgm:prSet/>
      <dgm:spPr/>
      <dgm:t>
        <a:bodyPr/>
        <a:lstStyle/>
        <a:p>
          <a:endParaRPr lang="en-US"/>
        </a:p>
      </dgm:t>
    </dgm:pt>
    <dgm:pt modelId="{FFEA7572-851C-4F00-AD13-A506EDF60B93}">
      <dgm:prSet/>
      <dgm:spPr/>
      <dgm:t>
        <a:bodyPr/>
        <a:lstStyle/>
        <a:p>
          <a:pPr>
            <a:lnSpc>
              <a:spcPct val="100000"/>
            </a:lnSpc>
          </a:pPr>
          <a:r>
            <a:rPr lang="fr-FR"/>
            <a:t>Regression analysis for cost trends</a:t>
          </a:r>
          <a:endParaRPr lang="en-US"/>
        </a:p>
      </dgm:t>
    </dgm:pt>
    <dgm:pt modelId="{2522B9C9-8CA8-4FAF-873F-ED7C47260C23}" type="parTrans" cxnId="{66B0D877-F265-414D-A52E-3B8E73158F32}">
      <dgm:prSet/>
      <dgm:spPr/>
      <dgm:t>
        <a:bodyPr/>
        <a:lstStyle/>
        <a:p>
          <a:endParaRPr lang="en-US"/>
        </a:p>
      </dgm:t>
    </dgm:pt>
    <dgm:pt modelId="{BBB9B7B3-78BE-4C8D-9AB5-93455E9E093B}" type="sibTrans" cxnId="{66B0D877-F265-414D-A52E-3B8E73158F32}">
      <dgm:prSet/>
      <dgm:spPr/>
      <dgm:t>
        <a:bodyPr/>
        <a:lstStyle/>
        <a:p>
          <a:endParaRPr lang="en-US"/>
        </a:p>
      </dgm:t>
    </dgm:pt>
    <dgm:pt modelId="{5D8491FA-D345-48EE-B1ED-01D0E3206939}">
      <dgm:prSet/>
      <dgm:spPr/>
      <dgm:t>
        <a:bodyPr/>
        <a:lstStyle/>
        <a:p>
          <a:pPr>
            <a:lnSpc>
              <a:spcPct val="100000"/>
            </a:lnSpc>
          </a:pPr>
          <a:r>
            <a:rPr lang="fr-FR"/>
            <a:t>Seasonal adjustment factors</a:t>
          </a:r>
          <a:endParaRPr lang="en-US"/>
        </a:p>
      </dgm:t>
    </dgm:pt>
    <dgm:pt modelId="{BF4E4584-B170-4EBE-A381-76CEDD7CEE1B}" type="parTrans" cxnId="{F76EDDFD-02E7-4EAA-A6A3-B1762D240EA8}">
      <dgm:prSet/>
      <dgm:spPr/>
      <dgm:t>
        <a:bodyPr/>
        <a:lstStyle/>
        <a:p>
          <a:endParaRPr lang="en-US"/>
        </a:p>
      </dgm:t>
    </dgm:pt>
    <dgm:pt modelId="{86681623-85F8-4AAD-8511-83A6E6537A63}" type="sibTrans" cxnId="{F76EDDFD-02E7-4EAA-A6A3-B1762D240EA8}">
      <dgm:prSet/>
      <dgm:spPr/>
      <dgm:t>
        <a:bodyPr/>
        <a:lstStyle/>
        <a:p>
          <a:endParaRPr lang="en-US"/>
        </a:p>
      </dgm:t>
    </dgm:pt>
    <dgm:pt modelId="{C99C7FF4-2BB1-450A-87AB-6D763C16D823}">
      <dgm:prSet/>
      <dgm:spPr/>
      <dgm:t>
        <a:bodyPr/>
        <a:lstStyle/>
        <a:p>
          <a:pPr>
            <a:lnSpc>
              <a:spcPct val="100000"/>
            </a:lnSpc>
          </a:pPr>
          <a:r>
            <a:rPr lang="fr-FR"/>
            <a:t>Escalation forecasting</a:t>
          </a:r>
          <a:endParaRPr lang="en-US"/>
        </a:p>
      </dgm:t>
    </dgm:pt>
    <dgm:pt modelId="{6FE0C6ED-DEE5-4D88-9DFC-7CB6522D15C9}" type="parTrans" cxnId="{EAC72A5A-0E8F-4B51-8302-BD0AC5E7288C}">
      <dgm:prSet/>
      <dgm:spPr/>
      <dgm:t>
        <a:bodyPr/>
        <a:lstStyle/>
        <a:p>
          <a:endParaRPr lang="en-US"/>
        </a:p>
      </dgm:t>
    </dgm:pt>
    <dgm:pt modelId="{C792203D-602B-4AD2-AA66-0AAC948F8877}" type="sibTrans" cxnId="{EAC72A5A-0E8F-4B51-8302-BD0AC5E7288C}">
      <dgm:prSet/>
      <dgm:spPr/>
      <dgm:t>
        <a:bodyPr/>
        <a:lstStyle/>
        <a:p>
          <a:endParaRPr lang="en-US"/>
        </a:p>
      </dgm:t>
    </dgm:pt>
    <dgm:pt modelId="{E382B33B-777B-4672-AC01-54B7678565CB}">
      <dgm:prSet/>
      <dgm:spPr/>
      <dgm:t>
        <a:bodyPr/>
        <a:lstStyle/>
        <a:p>
          <a:pPr>
            <a:lnSpc>
              <a:spcPct val="100000"/>
            </a:lnSpc>
          </a:pPr>
          <a:r>
            <a:rPr lang="fr-FR"/>
            <a:t>Risk-adjusted pricing</a:t>
          </a:r>
          <a:endParaRPr lang="en-US"/>
        </a:p>
      </dgm:t>
    </dgm:pt>
    <dgm:pt modelId="{5ABAB1E9-97F4-4017-A22B-AEB76A42CF20}" type="parTrans" cxnId="{3337D4D7-7BCA-449C-BAAD-480FC6E25FCF}">
      <dgm:prSet/>
      <dgm:spPr/>
      <dgm:t>
        <a:bodyPr/>
        <a:lstStyle/>
        <a:p>
          <a:endParaRPr lang="en-US"/>
        </a:p>
      </dgm:t>
    </dgm:pt>
    <dgm:pt modelId="{E28CC236-A5B8-4C1A-8BDC-1AF83EF00D9D}" type="sibTrans" cxnId="{3337D4D7-7BCA-449C-BAAD-480FC6E25FCF}">
      <dgm:prSet/>
      <dgm:spPr/>
      <dgm:t>
        <a:bodyPr/>
        <a:lstStyle/>
        <a:p>
          <a:endParaRPr lang="en-US"/>
        </a:p>
      </dgm:t>
    </dgm:pt>
    <dgm:pt modelId="{8836A6D2-C670-4170-A78F-4966865AAC69}">
      <dgm:prSet/>
      <dgm:spPr/>
      <dgm:t>
        <a:bodyPr/>
        <a:lstStyle/>
        <a:p>
          <a:pPr>
            <a:lnSpc>
              <a:spcPct val="100000"/>
            </a:lnSpc>
            <a:defRPr b="1"/>
          </a:pPr>
          <a:r>
            <a:rPr lang="fr-FR" b="1"/>
            <a:t>4. Anomaly Detection</a:t>
          </a:r>
          <a:endParaRPr lang="en-US"/>
        </a:p>
      </dgm:t>
    </dgm:pt>
    <dgm:pt modelId="{2BFE0764-72C3-4641-A019-284BD2AA6FB5}" type="parTrans" cxnId="{CFD4F579-B7A8-41AB-A81F-B3B29799E53C}">
      <dgm:prSet/>
      <dgm:spPr/>
      <dgm:t>
        <a:bodyPr/>
        <a:lstStyle/>
        <a:p>
          <a:endParaRPr lang="en-US"/>
        </a:p>
      </dgm:t>
    </dgm:pt>
    <dgm:pt modelId="{E919F0FF-8889-4D55-88E9-3AF343A839C4}" type="sibTrans" cxnId="{CFD4F579-B7A8-41AB-A81F-B3B29799E53C}">
      <dgm:prSet/>
      <dgm:spPr/>
      <dgm:t>
        <a:bodyPr/>
        <a:lstStyle/>
        <a:p>
          <a:endParaRPr lang="en-US"/>
        </a:p>
      </dgm:t>
    </dgm:pt>
    <dgm:pt modelId="{57F9561E-0D71-49CC-88A5-B8ADD0581E76}">
      <dgm:prSet/>
      <dgm:spPr/>
      <dgm:t>
        <a:bodyPr/>
        <a:lstStyle/>
        <a:p>
          <a:pPr>
            <a:lnSpc>
              <a:spcPct val="100000"/>
            </a:lnSpc>
          </a:pPr>
          <a:r>
            <a:rPr lang="fr-FR"/>
            <a:t>Identifying outliers in quotes</a:t>
          </a:r>
          <a:endParaRPr lang="en-US"/>
        </a:p>
      </dgm:t>
    </dgm:pt>
    <dgm:pt modelId="{DECA8EB6-19A1-474C-A926-EC9518B94C90}" type="parTrans" cxnId="{8EFD3D99-CFBE-4A1F-A0C9-165D40C7E93E}">
      <dgm:prSet/>
      <dgm:spPr/>
      <dgm:t>
        <a:bodyPr/>
        <a:lstStyle/>
        <a:p>
          <a:endParaRPr lang="en-US"/>
        </a:p>
      </dgm:t>
    </dgm:pt>
    <dgm:pt modelId="{AF49D7C5-A656-478B-90E0-FD4229227B3E}" type="sibTrans" cxnId="{8EFD3D99-CFBE-4A1F-A0C9-165D40C7E93E}">
      <dgm:prSet/>
      <dgm:spPr/>
      <dgm:t>
        <a:bodyPr/>
        <a:lstStyle/>
        <a:p>
          <a:endParaRPr lang="en-US"/>
        </a:p>
      </dgm:t>
    </dgm:pt>
    <dgm:pt modelId="{1E35B95E-A8CE-4EF8-890F-335D7254DABE}">
      <dgm:prSet/>
      <dgm:spPr/>
      <dgm:t>
        <a:bodyPr/>
        <a:lstStyle/>
        <a:p>
          <a:pPr>
            <a:lnSpc>
              <a:spcPct val="100000"/>
            </a:lnSpc>
          </a:pPr>
          <a:r>
            <a:rPr lang="fr-FR"/>
            <a:t>Spotting unusual cost patterns</a:t>
          </a:r>
          <a:endParaRPr lang="en-US"/>
        </a:p>
      </dgm:t>
    </dgm:pt>
    <dgm:pt modelId="{207EE399-F487-493D-A4F0-A23DDAE0FED7}" type="parTrans" cxnId="{0263F93B-4713-4DAA-BB5C-90262437AA4D}">
      <dgm:prSet/>
      <dgm:spPr/>
      <dgm:t>
        <a:bodyPr/>
        <a:lstStyle/>
        <a:p>
          <a:endParaRPr lang="en-US"/>
        </a:p>
      </dgm:t>
    </dgm:pt>
    <dgm:pt modelId="{9B5A8532-549C-4A4A-842E-E3E7724A5D44}" type="sibTrans" cxnId="{0263F93B-4713-4DAA-BB5C-90262437AA4D}">
      <dgm:prSet/>
      <dgm:spPr/>
      <dgm:t>
        <a:bodyPr/>
        <a:lstStyle/>
        <a:p>
          <a:endParaRPr lang="en-US"/>
        </a:p>
      </dgm:t>
    </dgm:pt>
    <dgm:pt modelId="{DA01AF92-B284-4B44-9761-747BDCDD3F37}">
      <dgm:prSet/>
      <dgm:spPr/>
      <dgm:t>
        <a:bodyPr/>
        <a:lstStyle/>
        <a:p>
          <a:pPr>
            <a:lnSpc>
              <a:spcPct val="100000"/>
            </a:lnSpc>
          </a:pPr>
          <a:r>
            <a:rPr lang="fr-FR"/>
            <a:t>Early warning systems for cost overruns</a:t>
          </a:r>
          <a:endParaRPr lang="en-US"/>
        </a:p>
      </dgm:t>
    </dgm:pt>
    <dgm:pt modelId="{662CB006-3D5F-48BE-B241-6B15F1603DB4}" type="parTrans" cxnId="{E84864D2-5E06-4DB8-B55A-FE39DE09A058}">
      <dgm:prSet/>
      <dgm:spPr/>
      <dgm:t>
        <a:bodyPr/>
        <a:lstStyle/>
        <a:p>
          <a:endParaRPr lang="en-US"/>
        </a:p>
      </dgm:t>
    </dgm:pt>
    <dgm:pt modelId="{4A812C6B-CBD0-43E1-83B4-1114FA9271B8}" type="sibTrans" cxnId="{E84864D2-5E06-4DB8-B55A-FE39DE09A058}">
      <dgm:prSet/>
      <dgm:spPr/>
      <dgm:t>
        <a:bodyPr/>
        <a:lstStyle/>
        <a:p>
          <a:endParaRPr lang="en-US"/>
        </a:p>
      </dgm:t>
    </dgm:pt>
    <dgm:pt modelId="{AAEFA083-693D-40AD-8697-F7A1A8871A89}" type="pres">
      <dgm:prSet presAssocID="{9E9F5714-75E1-4C3F-B54E-7F78892D5156}" presName="root" presStyleCnt="0">
        <dgm:presLayoutVars>
          <dgm:dir/>
          <dgm:resizeHandles val="exact"/>
        </dgm:presLayoutVars>
      </dgm:prSet>
      <dgm:spPr/>
    </dgm:pt>
    <dgm:pt modelId="{2BCAD03B-812F-4326-9125-8DC66B66BA60}" type="pres">
      <dgm:prSet presAssocID="{7A5FA457-3957-4BEC-8CF0-3C1259552392}" presName="compNode" presStyleCnt="0"/>
      <dgm:spPr/>
    </dgm:pt>
    <dgm:pt modelId="{6476E006-8B2C-467B-A90B-CF4012BC4F6B}" type="pres">
      <dgm:prSet presAssocID="{7A5FA457-3957-4BEC-8CF0-3C125955239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ins with solid fill"/>
        </a:ext>
      </dgm:extLst>
    </dgm:pt>
    <dgm:pt modelId="{1BCEEB42-8A10-4A3F-AD61-188A665319A3}" type="pres">
      <dgm:prSet presAssocID="{7A5FA457-3957-4BEC-8CF0-3C1259552392}" presName="iconSpace" presStyleCnt="0"/>
      <dgm:spPr/>
    </dgm:pt>
    <dgm:pt modelId="{8BC86219-C31B-4C10-BD70-9C0A506031A8}" type="pres">
      <dgm:prSet presAssocID="{7A5FA457-3957-4BEC-8CF0-3C1259552392}" presName="parTx" presStyleLbl="revTx" presStyleIdx="0" presStyleCnt="8">
        <dgm:presLayoutVars>
          <dgm:chMax val="0"/>
          <dgm:chPref val="0"/>
        </dgm:presLayoutVars>
      </dgm:prSet>
      <dgm:spPr/>
    </dgm:pt>
    <dgm:pt modelId="{9976D79F-0425-48AF-83C0-D560C534F03E}" type="pres">
      <dgm:prSet presAssocID="{7A5FA457-3957-4BEC-8CF0-3C1259552392}" presName="txSpace" presStyleCnt="0"/>
      <dgm:spPr/>
    </dgm:pt>
    <dgm:pt modelId="{3D4591BC-86F3-4609-A10B-E6EE261A9C89}" type="pres">
      <dgm:prSet presAssocID="{7A5FA457-3957-4BEC-8CF0-3C1259552392}" presName="desTx" presStyleLbl="revTx" presStyleIdx="1" presStyleCnt="8">
        <dgm:presLayoutVars/>
      </dgm:prSet>
      <dgm:spPr/>
    </dgm:pt>
    <dgm:pt modelId="{A18A4B2C-DC02-4672-BEDA-93536A97DA52}" type="pres">
      <dgm:prSet presAssocID="{FB99EF04-7B8F-4482-87F0-A9C03FAFE451}" presName="sibTrans" presStyleCnt="0"/>
      <dgm:spPr/>
    </dgm:pt>
    <dgm:pt modelId="{EFB9F83C-5510-439F-A635-D2DDE281EDF9}" type="pres">
      <dgm:prSet presAssocID="{8B47B1F2-2103-4478-B7E3-D223BCE52424}" presName="compNode" presStyleCnt="0"/>
      <dgm:spPr/>
    </dgm:pt>
    <dgm:pt modelId="{69C6AC2F-5964-4CBF-B25F-0D923E9C6AEF}" type="pres">
      <dgm:prSet presAssocID="{8B47B1F2-2103-4478-B7E3-D223BCE5242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opping cart with solid fill"/>
        </a:ext>
      </dgm:extLst>
    </dgm:pt>
    <dgm:pt modelId="{EEC3350D-1113-4D49-86B9-44189CAD5273}" type="pres">
      <dgm:prSet presAssocID="{8B47B1F2-2103-4478-B7E3-D223BCE52424}" presName="iconSpace" presStyleCnt="0"/>
      <dgm:spPr/>
    </dgm:pt>
    <dgm:pt modelId="{6107554F-1E3B-42DE-8547-0F22403A501B}" type="pres">
      <dgm:prSet presAssocID="{8B47B1F2-2103-4478-B7E3-D223BCE52424}" presName="parTx" presStyleLbl="revTx" presStyleIdx="2" presStyleCnt="8">
        <dgm:presLayoutVars>
          <dgm:chMax val="0"/>
          <dgm:chPref val="0"/>
        </dgm:presLayoutVars>
      </dgm:prSet>
      <dgm:spPr/>
    </dgm:pt>
    <dgm:pt modelId="{0129FABE-3666-4CEE-9D86-E149298281B5}" type="pres">
      <dgm:prSet presAssocID="{8B47B1F2-2103-4478-B7E3-D223BCE52424}" presName="txSpace" presStyleCnt="0"/>
      <dgm:spPr/>
    </dgm:pt>
    <dgm:pt modelId="{26692B7B-58AE-4206-80E4-DDF46F9F4B9C}" type="pres">
      <dgm:prSet presAssocID="{8B47B1F2-2103-4478-B7E3-D223BCE52424}" presName="desTx" presStyleLbl="revTx" presStyleIdx="3" presStyleCnt="8">
        <dgm:presLayoutVars/>
      </dgm:prSet>
      <dgm:spPr/>
    </dgm:pt>
    <dgm:pt modelId="{68821C8D-E727-45AC-B434-08F748E71884}" type="pres">
      <dgm:prSet presAssocID="{2028DAB2-0DEB-4A68-BB91-45BD3B99C08F}" presName="sibTrans" presStyleCnt="0"/>
      <dgm:spPr/>
    </dgm:pt>
    <dgm:pt modelId="{52D8702A-C5FB-4602-B518-83894465231D}" type="pres">
      <dgm:prSet presAssocID="{1C9A0FBA-BF33-429F-BFF9-E157FC9B1193}" presName="compNode" presStyleCnt="0"/>
      <dgm:spPr/>
    </dgm:pt>
    <dgm:pt modelId="{D8D3F63A-0C51-4761-8568-D6CA4C285718}" type="pres">
      <dgm:prSet presAssocID="{1C9A0FBA-BF33-429F-BFF9-E157FC9B11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C5132408-2AE1-495E-8092-4332B9500D61}" type="pres">
      <dgm:prSet presAssocID="{1C9A0FBA-BF33-429F-BFF9-E157FC9B1193}" presName="iconSpace" presStyleCnt="0"/>
      <dgm:spPr/>
    </dgm:pt>
    <dgm:pt modelId="{C14AE057-2E51-457F-B9C5-DFC9777318BE}" type="pres">
      <dgm:prSet presAssocID="{1C9A0FBA-BF33-429F-BFF9-E157FC9B1193}" presName="parTx" presStyleLbl="revTx" presStyleIdx="4" presStyleCnt="8">
        <dgm:presLayoutVars>
          <dgm:chMax val="0"/>
          <dgm:chPref val="0"/>
        </dgm:presLayoutVars>
      </dgm:prSet>
      <dgm:spPr/>
    </dgm:pt>
    <dgm:pt modelId="{D4C7B977-29BA-4BF2-9B46-266A7193B610}" type="pres">
      <dgm:prSet presAssocID="{1C9A0FBA-BF33-429F-BFF9-E157FC9B1193}" presName="txSpace" presStyleCnt="0"/>
      <dgm:spPr/>
    </dgm:pt>
    <dgm:pt modelId="{4E6F95CA-36FF-4AD0-ACE0-3459006B5E50}" type="pres">
      <dgm:prSet presAssocID="{1C9A0FBA-BF33-429F-BFF9-E157FC9B1193}" presName="desTx" presStyleLbl="revTx" presStyleIdx="5" presStyleCnt="8">
        <dgm:presLayoutVars/>
      </dgm:prSet>
      <dgm:spPr/>
    </dgm:pt>
    <dgm:pt modelId="{9DA80E42-391B-4B1E-8B64-16E168101E82}" type="pres">
      <dgm:prSet presAssocID="{59A0F36C-2081-47AE-8D13-5135725F813A}" presName="sibTrans" presStyleCnt="0"/>
      <dgm:spPr/>
    </dgm:pt>
    <dgm:pt modelId="{FB8E7AA9-499C-41B6-B581-38FD50B78D89}" type="pres">
      <dgm:prSet presAssocID="{8836A6D2-C670-4170-A78F-4966865AAC69}" presName="compNode" presStyleCnt="0"/>
      <dgm:spPr/>
    </dgm:pt>
    <dgm:pt modelId="{5A312B4B-7C56-4BBA-81A6-20E565346CEB}" type="pres">
      <dgm:prSet presAssocID="{8836A6D2-C670-4170-A78F-4966865AAC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25682AF1-8AD2-402C-AEC9-83725053B1F1}" type="pres">
      <dgm:prSet presAssocID="{8836A6D2-C670-4170-A78F-4966865AAC69}" presName="iconSpace" presStyleCnt="0"/>
      <dgm:spPr/>
    </dgm:pt>
    <dgm:pt modelId="{05050C2F-BBBC-40C2-B053-129ED678C8D3}" type="pres">
      <dgm:prSet presAssocID="{8836A6D2-C670-4170-A78F-4966865AAC69}" presName="parTx" presStyleLbl="revTx" presStyleIdx="6" presStyleCnt="8">
        <dgm:presLayoutVars>
          <dgm:chMax val="0"/>
          <dgm:chPref val="0"/>
        </dgm:presLayoutVars>
      </dgm:prSet>
      <dgm:spPr/>
    </dgm:pt>
    <dgm:pt modelId="{E7F08056-3CC7-41FE-86E1-EAAA58384953}" type="pres">
      <dgm:prSet presAssocID="{8836A6D2-C670-4170-A78F-4966865AAC69}" presName="txSpace" presStyleCnt="0"/>
      <dgm:spPr/>
    </dgm:pt>
    <dgm:pt modelId="{C3D080AE-1F83-4DF9-973D-7EDA0C771345}" type="pres">
      <dgm:prSet presAssocID="{8836A6D2-C670-4170-A78F-4966865AAC69}" presName="desTx" presStyleLbl="revTx" presStyleIdx="7" presStyleCnt="8">
        <dgm:presLayoutVars/>
      </dgm:prSet>
      <dgm:spPr/>
    </dgm:pt>
  </dgm:ptLst>
  <dgm:cxnLst>
    <dgm:cxn modelId="{AD88CD07-7446-4373-B12F-831819B11ED2}" type="presOf" srcId="{5D8491FA-D345-48EE-B1ED-01D0E3206939}" destId="{4E6F95CA-36FF-4AD0-ACE0-3459006B5E50}" srcOrd="0" destOrd="1" presId="urn:microsoft.com/office/officeart/2018/5/layout/CenteredIconLabelDescriptionList"/>
    <dgm:cxn modelId="{84ED4E0F-EDDD-4803-B309-7D72187CEC4B}" type="presOf" srcId="{9E9F5714-75E1-4C3F-B54E-7F78892D5156}" destId="{AAEFA083-693D-40AD-8697-F7A1A8871A89}" srcOrd="0" destOrd="0" presId="urn:microsoft.com/office/officeart/2018/5/layout/CenteredIconLabelDescriptionList"/>
    <dgm:cxn modelId="{FDCFA817-E271-488D-BE32-A5E615D9AC26}" type="presOf" srcId="{4BB9E58C-31AF-4263-93DF-2AA2E91202CB}" destId="{26692B7B-58AE-4206-80E4-DDF46F9F4B9C}" srcOrd="0" destOrd="0" presId="urn:microsoft.com/office/officeart/2018/5/layout/CenteredIconLabelDescriptionList"/>
    <dgm:cxn modelId="{D6736B27-A6B8-4077-A960-9916327F3563}" type="presOf" srcId="{8836A6D2-C670-4170-A78F-4966865AAC69}" destId="{05050C2F-BBBC-40C2-B053-129ED678C8D3}" srcOrd="0" destOrd="0" presId="urn:microsoft.com/office/officeart/2018/5/layout/CenteredIconLabelDescriptionList"/>
    <dgm:cxn modelId="{A5193A35-FB3A-47EE-B3D4-73F34E7715EB}" srcId="{7A5FA457-3957-4BEC-8CF0-3C1259552392}" destId="{849927FA-C128-47FD-8344-D03E09E8521B}" srcOrd="1" destOrd="0" parTransId="{E51EFD94-21AF-44B9-BB85-439744E15670}" sibTransId="{375CA135-B914-4FA4-BE1D-64501980D379}"/>
    <dgm:cxn modelId="{2DF9FD39-83F7-4BF6-8ED7-12C073C5B2BB}" type="presOf" srcId="{57F9561E-0D71-49CC-88A5-B8ADD0581E76}" destId="{C3D080AE-1F83-4DF9-973D-7EDA0C771345}" srcOrd="0" destOrd="0" presId="urn:microsoft.com/office/officeart/2018/5/layout/CenteredIconLabelDescriptionList"/>
    <dgm:cxn modelId="{0263F93B-4713-4DAA-BB5C-90262437AA4D}" srcId="{8836A6D2-C670-4170-A78F-4966865AAC69}" destId="{1E35B95E-A8CE-4EF8-890F-335D7254DABE}" srcOrd="1" destOrd="0" parTransId="{207EE399-F487-493D-A4F0-A23DDAE0FED7}" sibTransId="{9B5A8532-549C-4A4A-842E-E3E7724A5D44}"/>
    <dgm:cxn modelId="{0454C64D-7E3D-4931-B567-7E5C10F44760}" type="presOf" srcId="{D9A6EFDF-DB7E-4593-8CFB-3B5E20038C52}" destId="{26692B7B-58AE-4206-80E4-DDF46F9F4B9C}" srcOrd="0" destOrd="1" presId="urn:microsoft.com/office/officeart/2018/5/layout/CenteredIconLabelDescriptionList"/>
    <dgm:cxn modelId="{EAC72A5A-0E8F-4B51-8302-BD0AC5E7288C}" srcId="{1C9A0FBA-BF33-429F-BFF9-E157FC9B1193}" destId="{C99C7FF4-2BB1-450A-87AB-6D763C16D823}" srcOrd="2" destOrd="0" parTransId="{6FE0C6ED-DEE5-4D88-9DFC-7CB6522D15C9}" sibTransId="{C792203D-602B-4AD2-AA66-0AAC948F8877}"/>
    <dgm:cxn modelId="{4987EF5A-8CF1-48C4-B320-E67E0FB24E9A}" type="presOf" srcId="{6CEA912C-2A11-4DF4-A9A0-D0B40139D7A4}" destId="{3D4591BC-86F3-4609-A10B-E6EE261A9C89}" srcOrd="0" destOrd="0" presId="urn:microsoft.com/office/officeart/2018/5/layout/CenteredIconLabelDescriptionList"/>
    <dgm:cxn modelId="{F56BA25C-6B1F-432A-8405-4424D3EBE0DE}" srcId="{9E9F5714-75E1-4C3F-B54E-7F78892D5156}" destId="{8B47B1F2-2103-4478-B7E3-D223BCE52424}" srcOrd="1" destOrd="0" parTransId="{18D3B2AC-30FE-4210-AE53-60F8E9D35755}" sibTransId="{2028DAB2-0DEB-4A68-BB91-45BD3B99C08F}"/>
    <dgm:cxn modelId="{12FA9261-8E30-4E03-890C-41C3F518FEE1}" type="presOf" srcId="{C99C7FF4-2BB1-450A-87AB-6D763C16D823}" destId="{4E6F95CA-36FF-4AD0-ACE0-3459006B5E50}" srcOrd="0" destOrd="2" presId="urn:microsoft.com/office/officeart/2018/5/layout/CenteredIconLabelDescriptionList"/>
    <dgm:cxn modelId="{E91D1C62-B1F5-4A2B-87DA-323E0CFE5822}" type="presOf" srcId="{849927FA-C128-47FD-8344-D03E09E8521B}" destId="{3D4591BC-86F3-4609-A10B-E6EE261A9C89}" srcOrd="0" destOrd="1" presId="urn:microsoft.com/office/officeart/2018/5/layout/CenteredIconLabelDescriptionList"/>
    <dgm:cxn modelId="{400CDA72-32D5-4077-94DD-887247801218}" srcId="{7A5FA457-3957-4BEC-8CF0-3C1259552392}" destId="{0A1B3E87-11DA-4937-A942-91FAFD815561}" srcOrd="2" destOrd="0" parTransId="{8D349A88-7B10-4D37-8B96-47A1A7E8993D}" sibTransId="{BE29266B-BCCD-48CA-B482-A7E79761B566}"/>
    <dgm:cxn modelId="{66B0D877-F265-414D-A52E-3B8E73158F32}" srcId="{1C9A0FBA-BF33-429F-BFF9-E157FC9B1193}" destId="{FFEA7572-851C-4F00-AD13-A506EDF60B93}" srcOrd="0" destOrd="0" parTransId="{2522B9C9-8CA8-4FAF-873F-ED7C47260C23}" sibTransId="{BBB9B7B3-78BE-4C8D-9AB5-93455E9E093B}"/>
    <dgm:cxn modelId="{CFD4F579-B7A8-41AB-A81F-B3B29799E53C}" srcId="{9E9F5714-75E1-4C3F-B54E-7F78892D5156}" destId="{8836A6D2-C670-4170-A78F-4966865AAC69}" srcOrd="3" destOrd="0" parTransId="{2BFE0764-72C3-4641-A019-284BD2AA6FB5}" sibTransId="{E919F0FF-8889-4D55-88E9-3AF343A839C4}"/>
    <dgm:cxn modelId="{6EE7C783-B8FD-4A2E-8BF0-B96229369DC3}" type="presOf" srcId="{F36E0127-4C0C-4E16-9324-AF80D839FD95}" destId="{26692B7B-58AE-4206-80E4-DDF46F9F4B9C}" srcOrd="0" destOrd="3" presId="urn:microsoft.com/office/officeart/2018/5/layout/CenteredIconLabelDescriptionList"/>
    <dgm:cxn modelId="{0B243B85-1FA1-4858-9AC7-F29DFC34BE68}" type="presOf" srcId="{0BDDDA47-C223-44EB-91DC-4FD345AAB319}" destId="{26692B7B-58AE-4206-80E4-DDF46F9F4B9C}" srcOrd="0" destOrd="2" presId="urn:microsoft.com/office/officeart/2018/5/layout/CenteredIconLabelDescriptionList"/>
    <dgm:cxn modelId="{73CDDF8B-2914-49B2-A37D-24024857DF18}" srcId="{8B47B1F2-2103-4478-B7E3-D223BCE52424}" destId="{F36E0127-4C0C-4E16-9324-AF80D839FD95}" srcOrd="3" destOrd="0" parTransId="{DC8B1F0C-DB80-4062-8150-68C0A0AE58CC}" sibTransId="{36FBE847-1FEE-4ADA-A5B0-28A4EF378876}"/>
    <dgm:cxn modelId="{8EFD3D99-CFBE-4A1F-A0C9-165D40C7E93E}" srcId="{8836A6D2-C670-4170-A78F-4966865AAC69}" destId="{57F9561E-0D71-49CC-88A5-B8ADD0581E76}" srcOrd="0" destOrd="0" parTransId="{DECA8EB6-19A1-474C-A926-EC9518B94C90}" sibTransId="{AF49D7C5-A656-478B-90E0-FD4229227B3E}"/>
    <dgm:cxn modelId="{F07672A1-5C55-44E1-B367-DE52C96A3B95}" type="presOf" srcId="{DA01AF92-B284-4B44-9761-747BDCDD3F37}" destId="{C3D080AE-1F83-4DF9-973D-7EDA0C771345}" srcOrd="0" destOrd="2" presId="urn:microsoft.com/office/officeart/2018/5/layout/CenteredIconLabelDescriptionList"/>
    <dgm:cxn modelId="{01B124AB-A9AE-4616-9727-939D5186977F}" type="presOf" srcId="{FFEA7572-851C-4F00-AD13-A506EDF60B93}" destId="{4E6F95CA-36FF-4AD0-ACE0-3459006B5E50}" srcOrd="0" destOrd="0" presId="urn:microsoft.com/office/officeart/2018/5/layout/CenteredIconLabelDescriptionList"/>
    <dgm:cxn modelId="{803F35B5-FFC8-4000-B12B-7BAD25053BD1}" type="presOf" srcId="{8B47B1F2-2103-4478-B7E3-D223BCE52424}" destId="{6107554F-1E3B-42DE-8547-0F22403A501B}" srcOrd="0" destOrd="0" presId="urn:microsoft.com/office/officeart/2018/5/layout/CenteredIconLabelDescriptionList"/>
    <dgm:cxn modelId="{1CB46CBD-1891-4BE9-97A0-554FBF92FB14}" srcId="{9E9F5714-75E1-4C3F-B54E-7F78892D5156}" destId="{1C9A0FBA-BF33-429F-BFF9-E157FC9B1193}" srcOrd="2" destOrd="0" parTransId="{32B65A76-FFBA-4E91-9EAE-912F4A7B433D}" sibTransId="{59A0F36C-2081-47AE-8D13-5135725F813A}"/>
    <dgm:cxn modelId="{F7034ABF-6E10-47D2-8C99-C4074B80848C}" type="presOf" srcId="{0A1B3E87-11DA-4937-A942-91FAFD815561}" destId="{3D4591BC-86F3-4609-A10B-E6EE261A9C89}" srcOrd="0" destOrd="2" presId="urn:microsoft.com/office/officeart/2018/5/layout/CenteredIconLabelDescriptionList"/>
    <dgm:cxn modelId="{2E7B59C0-8DEE-4DD1-895A-22CC17BE5BF0}" type="presOf" srcId="{1C9A0FBA-BF33-429F-BFF9-E157FC9B1193}" destId="{C14AE057-2E51-457F-B9C5-DFC9777318BE}" srcOrd="0" destOrd="0" presId="urn:microsoft.com/office/officeart/2018/5/layout/CenteredIconLabelDescriptionList"/>
    <dgm:cxn modelId="{00F899C3-07BD-45E4-8565-54AD54FF422E}" srcId="{8B47B1F2-2103-4478-B7E3-D223BCE52424}" destId="{0BDDDA47-C223-44EB-91DC-4FD345AAB319}" srcOrd="2" destOrd="0" parTransId="{6E4F5DC4-4BE2-4EF7-A47D-BDF10D11213F}" sibTransId="{4BEB6D6D-C488-4F01-B722-1071D57AAD1C}"/>
    <dgm:cxn modelId="{4D5E02CC-02C1-4A74-A28C-3284953A4EB9}" srcId="{9E9F5714-75E1-4C3F-B54E-7F78892D5156}" destId="{7A5FA457-3957-4BEC-8CF0-3C1259552392}" srcOrd="0" destOrd="0" parTransId="{D06614AD-E96D-4CFA-BB69-3EF291658B0E}" sibTransId="{FB99EF04-7B8F-4482-87F0-A9C03FAFE451}"/>
    <dgm:cxn modelId="{E407F7CF-6DB6-4E77-B9F0-5E7C35BC588F}" srcId="{8B47B1F2-2103-4478-B7E3-D223BCE52424}" destId="{D9A6EFDF-DB7E-4593-8CFB-3B5E20038C52}" srcOrd="1" destOrd="0" parTransId="{628DE55D-FA65-4F5E-AA26-319E77D1E301}" sibTransId="{2DF3A97E-E974-49B4-A54F-756E018CEE61}"/>
    <dgm:cxn modelId="{E84864D2-5E06-4DB8-B55A-FE39DE09A058}" srcId="{8836A6D2-C670-4170-A78F-4966865AAC69}" destId="{DA01AF92-B284-4B44-9761-747BDCDD3F37}" srcOrd="2" destOrd="0" parTransId="{662CB006-3D5F-48BE-B241-6B15F1603DB4}" sibTransId="{4A812C6B-CBD0-43E1-83B4-1114FA9271B8}"/>
    <dgm:cxn modelId="{1F54DBD2-1E85-4D2F-8EAA-A427B2DD2D94}" type="presOf" srcId="{E382B33B-777B-4672-AC01-54B7678565CB}" destId="{4E6F95CA-36FF-4AD0-ACE0-3459006B5E50}" srcOrd="0" destOrd="3" presId="urn:microsoft.com/office/officeart/2018/5/layout/CenteredIconLabelDescriptionList"/>
    <dgm:cxn modelId="{3337D4D7-7BCA-449C-BAAD-480FC6E25FCF}" srcId="{1C9A0FBA-BF33-429F-BFF9-E157FC9B1193}" destId="{E382B33B-777B-4672-AC01-54B7678565CB}" srcOrd="3" destOrd="0" parTransId="{5ABAB1E9-97F4-4017-A22B-AEB76A42CF20}" sibTransId="{E28CC236-A5B8-4C1A-8BDC-1AF83EF00D9D}"/>
    <dgm:cxn modelId="{454D07D9-97FB-49A0-BE02-8E91ABCC3A9A}" type="presOf" srcId="{1E35B95E-A8CE-4EF8-890F-335D7254DABE}" destId="{C3D080AE-1F83-4DF9-973D-7EDA0C771345}" srcOrd="0" destOrd="1" presId="urn:microsoft.com/office/officeart/2018/5/layout/CenteredIconLabelDescriptionList"/>
    <dgm:cxn modelId="{0D6956E2-13E0-44C4-A6CC-B32FE3F36163}" type="presOf" srcId="{7A5FA457-3957-4BEC-8CF0-3C1259552392}" destId="{8BC86219-C31B-4C10-BD70-9C0A506031A8}" srcOrd="0" destOrd="0" presId="urn:microsoft.com/office/officeart/2018/5/layout/CenteredIconLabelDescriptionList"/>
    <dgm:cxn modelId="{065A38EF-7B48-4420-B36A-6AFE5A1DC8C0}" srcId="{8B47B1F2-2103-4478-B7E3-D223BCE52424}" destId="{4BB9E58C-31AF-4263-93DF-2AA2E91202CB}" srcOrd="0" destOrd="0" parTransId="{08CBD687-F223-4ACB-94B3-7B7A64D690B2}" sibTransId="{56946893-85AD-45E8-9A61-BEE4BABA3347}"/>
    <dgm:cxn modelId="{3A1B6DF5-B6A5-4147-BB9A-C55AAB2039B4}" srcId="{7A5FA457-3957-4BEC-8CF0-3C1259552392}" destId="{6CEA912C-2A11-4DF4-A9A0-D0B40139D7A4}" srcOrd="0" destOrd="0" parTransId="{C5AC06F8-FA89-49C7-83B5-32F68EE1C70F}" sibTransId="{94A94014-BF34-44D9-9D45-84CAAF221F13}"/>
    <dgm:cxn modelId="{F76EDDFD-02E7-4EAA-A6A3-B1762D240EA8}" srcId="{1C9A0FBA-BF33-429F-BFF9-E157FC9B1193}" destId="{5D8491FA-D345-48EE-B1ED-01D0E3206939}" srcOrd="1" destOrd="0" parTransId="{BF4E4584-B170-4EBE-A381-76CEDD7CEE1B}" sibTransId="{86681623-85F8-4AAD-8511-83A6E6537A63}"/>
    <dgm:cxn modelId="{055A2EEE-98BD-4FDF-881A-905D80793632}" type="presParOf" srcId="{AAEFA083-693D-40AD-8697-F7A1A8871A89}" destId="{2BCAD03B-812F-4326-9125-8DC66B66BA60}" srcOrd="0" destOrd="0" presId="urn:microsoft.com/office/officeart/2018/5/layout/CenteredIconLabelDescriptionList"/>
    <dgm:cxn modelId="{5307AAAF-82AA-47CD-BD6C-7A11C785B377}" type="presParOf" srcId="{2BCAD03B-812F-4326-9125-8DC66B66BA60}" destId="{6476E006-8B2C-467B-A90B-CF4012BC4F6B}" srcOrd="0" destOrd="0" presId="urn:microsoft.com/office/officeart/2018/5/layout/CenteredIconLabelDescriptionList"/>
    <dgm:cxn modelId="{DEDFED92-2FF5-44EF-AB04-2E541001A299}" type="presParOf" srcId="{2BCAD03B-812F-4326-9125-8DC66B66BA60}" destId="{1BCEEB42-8A10-4A3F-AD61-188A665319A3}" srcOrd="1" destOrd="0" presId="urn:microsoft.com/office/officeart/2018/5/layout/CenteredIconLabelDescriptionList"/>
    <dgm:cxn modelId="{630A70B5-4C80-414D-8246-BC5DD3A34D91}" type="presParOf" srcId="{2BCAD03B-812F-4326-9125-8DC66B66BA60}" destId="{8BC86219-C31B-4C10-BD70-9C0A506031A8}" srcOrd="2" destOrd="0" presId="urn:microsoft.com/office/officeart/2018/5/layout/CenteredIconLabelDescriptionList"/>
    <dgm:cxn modelId="{A52E00D9-2A4F-4FCB-8BF7-7CB05773622D}" type="presParOf" srcId="{2BCAD03B-812F-4326-9125-8DC66B66BA60}" destId="{9976D79F-0425-48AF-83C0-D560C534F03E}" srcOrd="3" destOrd="0" presId="urn:microsoft.com/office/officeart/2018/5/layout/CenteredIconLabelDescriptionList"/>
    <dgm:cxn modelId="{69F814EF-B941-4188-A165-373A5793AB20}" type="presParOf" srcId="{2BCAD03B-812F-4326-9125-8DC66B66BA60}" destId="{3D4591BC-86F3-4609-A10B-E6EE261A9C89}" srcOrd="4" destOrd="0" presId="urn:microsoft.com/office/officeart/2018/5/layout/CenteredIconLabelDescriptionList"/>
    <dgm:cxn modelId="{1FA17EB0-0388-4AE0-BFD3-8C11AB880B89}" type="presParOf" srcId="{AAEFA083-693D-40AD-8697-F7A1A8871A89}" destId="{A18A4B2C-DC02-4672-BEDA-93536A97DA52}" srcOrd="1" destOrd="0" presId="urn:microsoft.com/office/officeart/2018/5/layout/CenteredIconLabelDescriptionList"/>
    <dgm:cxn modelId="{53EC172E-55AA-4B7C-A0CB-2FE77C231206}" type="presParOf" srcId="{AAEFA083-693D-40AD-8697-F7A1A8871A89}" destId="{EFB9F83C-5510-439F-A635-D2DDE281EDF9}" srcOrd="2" destOrd="0" presId="urn:microsoft.com/office/officeart/2018/5/layout/CenteredIconLabelDescriptionList"/>
    <dgm:cxn modelId="{1EE55C81-8471-4B90-805F-0BA819D06CCB}" type="presParOf" srcId="{EFB9F83C-5510-439F-A635-D2DDE281EDF9}" destId="{69C6AC2F-5964-4CBF-B25F-0D923E9C6AEF}" srcOrd="0" destOrd="0" presId="urn:microsoft.com/office/officeart/2018/5/layout/CenteredIconLabelDescriptionList"/>
    <dgm:cxn modelId="{742E2ACC-F6F6-4034-B2AB-132367036785}" type="presParOf" srcId="{EFB9F83C-5510-439F-A635-D2DDE281EDF9}" destId="{EEC3350D-1113-4D49-86B9-44189CAD5273}" srcOrd="1" destOrd="0" presId="urn:microsoft.com/office/officeart/2018/5/layout/CenteredIconLabelDescriptionList"/>
    <dgm:cxn modelId="{54AA8CAA-8806-478C-89F4-D420503236D8}" type="presParOf" srcId="{EFB9F83C-5510-439F-A635-D2DDE281EDF9}" destId="{6107554F-1E3B-42DE-8547-0F22403A501B}" srcOrd="2" destOrd="0" presId="urn:microsoft.com/office/officeart/2018/5/layout/CenteredIconLabelDescriptionList"/>
    <dgm:cxn modelId="{EEC721DA-03C3-49CF-8433-2F4ECDC5CFF1}" type="presParOf" srcId="{EFB9F83C-5510-439F-A635-D2DDE281EDF9}" destId="{0129FABE-3666-4CEE-9D86-E149298281B5}" srcOrd="3" destOrd="0" presId="urn:microsoft.com/office/officeart/2018/5/layout/CenteredIconLabelDescriptionList"/>
    <dgm:cxn modelId="{50FD9EA5-0359-40B3-AA08-49A682A0AC9B}" type="presParOf" srcId="{EFB9F83C-5510-439F-A635-D2DDE281EDF9}" destId="{26692B7B-58AE-4206-80E4-DDF46F9F4B9C}" srcOrd="4" destOrd="0" presId="urn:microsoft.com/office/officeart/2018/5/layout/CenteredIconLabelDescriptionList"/>
    <dgm:cxn modelId="{19F90A68-A0EA-4624-B390-63143282532B}" type="presParOf" srcId="{AAEFA083-693D-40AD-8697-F7A1A8871A89}" destId="{68821C8D-E727-45AC-B434-08F748E71884}" srcOrd="3" destOrd="0" presId="urn:microsoft.com/office/officeart/2018/5/layout/CenteredIconLabelDescriptionList"/>
    <dgm:cxn modelId="{C52E8244-78E2-45E7-AEE4-6137C6AEF259}" type="presParOf" srcId="{AAEFA083-693D-40AD-8697-F7A1A8871A89}" destId="{52D8702A-C5FB-4602-B518-83894465231D}" srcOrd="4" destOrd="0" presId="urn:microsoft.com/office/officeart/2018/5/layout/CenteredIconLabelDescriptionList"/>
    <dgm:cxn modelId="{F4D82842-8BDF-4970-AB55-B7FE5A0C043E}" type="presParOf" srcId="{52D8702A-C5FB-4602-B518-83894465231D}" destId="{D8D3F63A-0C51-4761-8568-D6CA4C285718}" srcOrd="0" destOrd="0" presId="urn:microsoft.com/office/officeart/2018/5/layout/CenteredIconLabelDescriptionList"/>
    <dgm:cxn modelId="{46E37CAA-0B92-4246-A1C3-5EE8856F3ACF}" type="presParOf" srcId="{52D8702A-C5FB-4602-B518-83894465231D}" destId="{C5132408-2AE1-495E-8092-4332B9500D61}" srcOrd="1" destOrd="0" presId="urn:microsoft.com/office/officeart/2018/5/layout/CenteredIconLabelDescriptionList"/>
    <dgm:cxn modelId="{83B1C285-BB1C-45A6-947E-FFC84BCCA8BE}" type="presParOf" srcId="{52D8702A-C5FB-4602-B518-83894465231D}" destId="{C14AE057-2E51-457F-B9C5-DFC9777318BE}" srcOrd="2" destOrd="0" presId="urn:microsoft.com/office/officeart/2018/5/layout/CenteredIconLabelDescriptionList"/>
    <dgm:cxn modelId="{AF390401-6A3E-4FD6-8C21-326FE5A25263}" type="presParOf" srcId="{52D8702A-C5FB-4602-B518-83894465231D}" destId="{D4C7B977-29BA-4BF2-9B46-266A7193B610}" srcOrd="3" destOrd="0" presId="urn:microsoft.com/office/officeart/2018/5/layout/CenteredIconLabelDescriptionList"/>
    <dgm:cxn modelId="{1EB83AF8-66DA-4454-B74B-A9A972EEC9B6}" type="presParOf" srcId="{52D8702A-C5FB-4602-B518-83894465231D}" destId="{4E6F95CA-36FF-4AD0-ACE0-3459006B5E50}" srcOrd="4" destOrd="0" presId="urn:microsoft.com/office/officeart/2018/5/layout/CenteredIconLabelDescriptionList"/>
    <dgm:cxn modelId="{76AAB884-03BF-4D80-A628-597120B6D8E1}" type="presParOf" srcId="{AAEFA083-693D-40AD-8697-F7A1A8871A89}" destId="{9DA80E42-391B-4B1E-8B64-16E168101E82}" srcOrd="5" destOrd="0" presId="urn:microsoft.com/office/officeart/2018/5/layout/CenteredIconLabelDescriptionList"/>
    <dgm:cxn modelId="{42031C91-0527-4DEC-880C-465739A2EE87}" type="presParOf" srcId="{AAEFA083-693D-40AD-8697-F7A1A8871A89}" destId="{FB8E7AA9-499C-41B6-B581-38FD50B78D89}" srcOrd="6" destOrd="0" presId="urn:microsoft.com/office/officeart/2018/5/layout/CenteredIconLabelDescriptionList"/>
    <dgm:cxn modelId="{91E4DCD9-8244-4805-8CC0-73DCE8C80F9A}" type="presParOf" srcId="{FB8E7AA9-499C-41B6-B581-38FD50B78D89}" destId="{5A312B4B-7C56-4BBA-81A6-20E565346CEB}" srcOrd="0" destOrd="0" presId="urn:microsoft.com/office/officeart/2018/5/layout/CenteredIconLabelDescriptionList"/>
    <dgm:cxn modelId="{2EEC4A10-8DCF-48E3-95A0-D447CDD5C43E}" type="presParOf" srcId="{FB8E7AA9-499C-41B6-B581-38FD50B78D89}" destId="{25682AF1-8AD2-402C-AEC9-83725053B1F1}" srcOrd="1" destOrd="0" presId="urn:microsoft.com/office/officeart/2018/5/layout/CenteredIconLabelDescriptionList"/>
    <dgm:cxn modelId="{36A09AC6-F6D2-48FC-82F3-27E25D389C53}" type="presParOf" srcId="{FB8E7AA9-499C-41B6-B581-38FD50B78D89}" destId="{05050C2F-BBBC-40C2-B053-129ED678C8D3}" srcOrd="2" destOrd="0" presId="urn:microsoft.com/office/officeart/2018/5/layout/CenteredIconLabelDescriptionList"/>
    <dgm:cxn modelId="{3C0C878F-4482-4FF0-9BAB-B8DB783B4BA5}" type="presParOf" srcId="{FB8E7AA9-499C-41B6-B581-38FD50B78D89}" destId="{E7F08056-3CC7-41FE-86E1-EAAA58384953}" srcOrd="3" destOrd="0" presId="urn:microsoft.com/office/officeart/2018/5/layout/CenteredIconLabelDescriptionList"/>
    <dgm:cxn modelId="{9E1F363E-509F-4652-95C6-D445BCC53281}" type="presParOf" srcId="{FB8E7AA9-499C-41B6-B581-38FD50B78D89}" destId="{C3D080AE-1F83-4DF9-973D-7EDA0C77134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1CF0BB-3027-4FAB-B203-CD66CEE836B9}"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C5EEF922-B331-411B-832E-92FC42C35A9F}">
      <dgm:prSet/>
      <dgm:spPr/>
      <dgm:t>
        <a:bodyPr/>
        <a:lstStyle/>
        <a:p>
          <a:pPr>
            <a:lnSpc>
              <a:spcPct val="100000"/>
            </a:lnSpc>
            <a:defRPr b="1"/>
          </a:pPr>
          <a:r>
            <a:rPr lang="fr-FR" b="1"/>
            <a:t>1. Regression Analysis</a:t>
          </a:r>
          <a:endParaRPr lang="en-US"/>
        </a:p>
      </dgm:t>
    </dgm:pt>
    <dgm:pt modelId="{C0381E34-7361-4895-A789-C8A71B84047B}" type="parTrans" cxnId="{C4F17AB4-47F9-46A6-9E11-E8DEC169FE94}">
      <dgm:prSet/>
      <dgm:spPr/>
      <dgm:t>
        <a:bodyPr/>
        <a:lstStyle/>
        <a:p>
          <a:endParaRPr lang="en-US"/>
        </a:p>
      </dgm:t>
    </dgm:pt>
    <dgm:pt modelId="{2ED7509D-98A0-4BE9-9D13-F886659148AB}" type="sibTrans" cxnId="{C4F17AB4-47F9-46A6-9E11-E8DEC169FE94}">
      <dgm:prSet/>
      <dgm:spPr/>
      <dgm:t>
        <a:bodyPr/>
        <a:lstStyle/>
        <a:p>
          <a:endParaRPr lang="en-US"/>
        </a:p>
      </dgm:t>
    </dgm:pt>
    <dgm:pt modelId="{FD24FC9B-0ED1-4CA1-B4C1-0A6F920F7636}">
      <dgm:prSet/>
      <dgm:spPr/>
      <dgm:t>
        <a:bodyPr/>
        <a:lstStyle/>
        <a:p>
          <a:pPr>
            <a:lnSpc>
              <a:spcPct val="100000"/>
            </a:lnSpc>
          </a:pPr>
          <a:r>
            <a:rPr lang="fr-FR"/>
            <a:t>Identify cost drivers: "What makes this more expensive?"</a:t>
          </a:r>
          <a:endParaRPr lang="en-US"/>
        </a:p>
      </dgm:t>
    </dgm:pt>
    <dgm:pt modelId="{5AC79FEA-52D4-4249-A92F-3C29BF9CABC6}" type="parTrans" cxnId="{EB18A7A2-B36A-4371-800E-55C49F4CE743}">
      <dgm:prSet/>
      <dgm:spPr/>
      <dgm:t>
        <a:bodyPr/>
        <a:lstStyle/>
        <a:p>
          <a:endParaRPr lang="en-US"/>
        </a:p>
      </dgm:t>
    </dgm:pt>
    <dgm:pt modelId="{F1A0E4C6-70AE-4CE6-AFF5-9AF0DA144063}" type="sibTrans" cxnId="{EB18A7A2-B36A-4371-800E-55C49F4CE743}">
      <dgm:prSet/>
      <dgm:spPr/>
      <dgm:t>
        <a:bodyPr/>
        <a:lstStyle/>
        <a:p>
          <a:endParaRPr lang="en-US"/>
        </a:p>
      </dgm:t>
    </dgm:pt>
    <dgm:pt modelId="{48145212-FA51-483A-91F8-6F19E8ECE3A7}">
      <dgm:prSet/>
      <dgm:spPr/>
      <dgm:t>
        <a:bodyPr/>
        <a:lstStyle/>
        <a:p>
          <a:pPr>
            <a:lnSpc>
              <a:spcPct val="100000"/>
            </a:lnSpc>
          </a:pPr>
          <a:r>
            <a:rPr lang="fr-FR"/>
            <a:t>Quantify relationships: "Each floor adds £X"</a:t>
          </a:r>
          <a:endParaRPr lang="en-US"/>
        </a:p>
      </dgm:t>
    </dgm:pt>
    <dgm:pt modelId="{D853B1A5-07AF-4774-BF24-0BADE6F61931}" type="parTrans" cxnId="{8F267F6F-02CC-4764-B6A4-0C6820B65507}">
      <dgm:prSet/>
      <dgm:spPr/>
      <dgm:t>
        <a:bodyPr/>
        <a:lstStyle/>
        <a:p>
          <a:endParaRPr lang="en-US"/>
        </a:p>
      </dgm:t>
    </dgm:pt>
    <dgm:pt modelId="{0F2E13B7-99BC-4BAE-BE0D-C34293824F66}" type="sibTrans" cxnId="{8F267F6F-02CC-4764-B6A4-0C6820B65507}">
      <dgm:prSet/>
      <dgm:spPr/>
      <dgm:t>
        <a:bodyPr/>
        <a:lstStyle/>
        <a:p>
          <a:endParaRPr lang="en-US"/>
        </a:p>
      </dgm:t>
    </dgm:pt>
    <dgm:pt modelId="{0F6FF795-D17C-4630-89A8-A34CF74ACD70}">
      <dgm:prSet/>
      <dgm:spPr/>
      <dgm:t>
        <a:bodyPr/>
        <a:lstStyle/>
        <a:p>
          <a:pPr>
            <a:lnSpc>
              <a:spcPct val="100000"/>
            </a:lnSpc>
          </a:pPr>
          <a:r>
            <a:rPr lang="fr-FR"/>
            <a:t>Build predictive models</a:t>
          </a:r>
          <a:endParaRPr lang="en-US"/>
        </a:p>
      </dgm:t>
    </dgm:pt>
    <dgm:pt modelId="{0EAD202F-BAE4-44C1-AA16-E3ED0531600B}" type="parTrans" cxnId="{4E5D2795-CF4B-4480-9401-4DF7C2B32FB8}">
      <dgm:prSet/>
      <dgm:spPr/>
      <dgm:t>
        <a:bodyPr/>
        <a:lstStyle/>
        <a:p>
          <a:endParaRPr lang="en-US"/>
        </a:p>
      </dgm:t>
    </dgm:pt>
    <dgm:pt modelId="{2C4DFF5B-F367-440C-AC69-4845E4A80C28}" type="sibTrans" cxnId="{4E5D2795-CF4B-4480-9401-4DF7C2B32FB8}">
      <dgm:prSet/>
      <dgm:spPr/>
      <dgm:t>
        <a:bodyPr/>
        <a:lstStyle/>
        <a:p>
          <a:endParaRPr lang="en-US"/>
        </a:p>
      </dgm:t>
    </dgm:pt>
    <dgm:pt modelId="{FCD0DC07-5CE1-4C43-8A85-1C4F19C0281A}">
      <dgm:prSet/>
      <dgm:spPr/>
      <dgm:t>
        <a:bodyPr/>
        <a:lstStyle/>
        <a:p>
          <a:pPr>
            <a:lnSpc>
              <a:spcPct val="100000"/>
            </a:lnSpc>
          </a:pPr>
          <a:r>
            <a:rPr lang="fr-FR"/>
            <a:t>Example: Building height vs. structure cost per m²</a:t>
          </a:r>
          <a:endParaRPr lang="en-US"/>
        </a:p>
      </dgm:t>
    </dgm:pt>
    <dgm:pt modelId="{91047DF9-B952-4759-8AD2-035DFD8CF3B3}" type="parTrans" cxnId="{63F3734B-E5C1-4A13-B42E-1B1F1761C5C7}">
      <dgm:prSet/>
      <dgm:spPr/>
      <dgm:t>
        <a:bodyPr/>
        <a:lstStyle/>
        <a:p>
          <a:endParaRPr lang="en-US"/>
        </a:p>
      </dgm:t>
    </dgm:pt>
    <dgm:pt modelId="{83E8AFBA-4F1A-4DE8-BF9F-8AD62774BEC4}" type="sibTrans" cxnId="{63F3734B-E5C1-4A13-B42E-1B1F1761C5C7}">
      <dgm:prSet/>
      <dgm:spPr/>
      <dgm:t>
        <a:bodyPr/>
        <a:lstStyle/>
        <a:p>
          <a:endParaRPr lang="en-US"/>
        </a:p>
      </dgm:t>
    </dgm:pt>
    <dgm:pt modelId="{B44F3AE9-88F2-40CC-A5E2-503A95AF7268}">
      <dgm:prSet/>
      <dgm:spPr/>
      <dgm:t>
        <a:bodyPr/>
        <a:lstStyle/>
        <a:p>
          <a:pPr>
            <a:lnSpc>
              <a:spcPct val="100000"/>
            </a:lnSpc>
            <a:defRPr b="1"/>
          </a:pPr>
          <a:r>
            <a:rPr lang="fr-FR" b="1"/>
            <a:t>2. Clustering &amp; Segmentation</a:t>
          </a:r>
          <a:endParaRPr lang="en-US"/>
        </a:p>
      </dgm:t>
    </dgm:pt>
    <dgm:pt modelId="{D2D7A660-20A2-4567-83E6-C497564FAD4A}" type="parTrans" cxnId="{B06368CD-C2D8-4F41-80B6-19C4C2B532B3}">
      <dgm:prSet/>
      <dgm:spPr/>
      <dgm:t>
        <a:bodyPr/>
        <a:lstStyle/>
        <a:p>
          <a:endParaRPr lang="en-US"/>
        </a:p>
      </dgm:t>
    </dgm:pt>
    <dgm:pt modelId="{3EB271FC-6F03-499D-B19D-B28CBF41D287}" type="sibTrans" cxnId="{B06368CD-C2D8-4F41-80B6-19C4C2B532B3}">
      <dgm:prSet/>
      <dgm:spPr/>
      <dgm:t>
        <a:bodyPr/>
        <a:lstStyle/>
        <a:p>
          <a:endParaRPr lang="en-US"/>
        </a:p>
      </dgm:t>
    </dgm:pt>
    <dgm:pt modelId="{6E0C7123-63CB-4B7D-8BA6-90DBFBA24F08}">
      <dgm:prSet/>
      <dgm:spPr/>
      <dgm:t>
        <a:bodyPr/>
        <a:lstStyle/>
        <a:p>
          <a:pPr>
            <a:lnSpc>
              <a:spcPct val="100000"/>
            </a:lnSpc>
          </a:pPr>
          <a:r>
            <a:rPr lang="fr-FR"/>
            <a:t>Group similar projects together</a:t>
          </a:r>
          <a:endParaRPr lang="en-US"/>
        </a:p>
      </dgm:t>
    </dgm:pt>
    <dgm:pt modelId="{325F39CA-D247-4424-8BBC-4DC3CB520ED4}" type="parTrans" cxnId="{4D43D8F7-B67E-4C95-AFD7-3B9AAB1E2E2A}">
      <dgm:prSet/>
      <dgm:spPr/>
      <dgm:t>
        <a:bodyPr/>
        <a:lstStyle/>
        <a:p>
          <a:endParaRPr lang="en-US"/>
        </a:p>
      </dgm:t>
    </dgm:pt>
    <dgm:pt modelId="{FFC588AD-9A26-40D0-B5DC-B656CE4C6154}" type="sibTrans" cxnId="{4D43D8F7-B67E-4C95-AFD7-3B9AAB1E2E2A}">
      <dgm:prSet/>
      <dgm:spPr/>
      <dgm:t>
        <a:bodyPr/>
        <a:lstStyle/>
        <a:p>
          <a:endParaRPr lang="en-US"/>
        </a:p>
      </dgm:t>
    </dgm:pt>
    <dgm:pt modelId="{F36F09AC-28BF-43AE-991D-B66F14B1858B}">
      <dgm:prSet/>
      <dgm:spPr/>
      <dgm:t>
        <a:bodyPr/>
        <a:lstStyle/>
        <a:p>
          <a:pPr>
            <a:lnSpc>
              <a:spcPct val="100000"/>
            </a:lnSpc>
          </a:pPr>
          <a:r>
            <a:rPr lang="fr-FR"/>
            <a:t>Identify project archetypes</a:t>
          </a:r>
          <a:endParaRPr lang="en-US"/>
        </a:p>
      </dgm:t>
    </dgm:pt>
    <dgm:pt modelId="{7B6411A1-0C16-429F-BC35-85A16CD45544}" type="parTrans" cxnId="{A42F10C7-0250-4A72-B345-B786312481B8}">
      <dgm:prSet/>
      <dgm:spPr/>
      <dgm:t>
        <a:bodyPr/>
        <a:lstStyle/>
        <a:p>
          <a:endParaRPr lang="en-US"/>
        </a:p>
      </dgm:t>
    </dgm:pt>
    <dgm:pt modelId="{17ECA1BD-D1BC-4467-BE91-63ECCFDD32F9}" type="sibTrans" cxnId="{A42F10C7-0250-4A72-B345-B786312481B8}">
      <dgm:prSet/>
      <dgm:spPr/>
      <dgm:t>
        <a:bodyPr/>
        <a:lstStyle/>
        <a:p>
          <a:endParaRPr lang="en-US"/>
        </a:p>
      </dgm:t>
    </dgm:pt>
    <dgm:pt modelId="{58AE9ED2-415D-41A3-8D81-04D938ECA923}">
      <dgm:prSet/>
      <dgm:spPr/>
      <dgm:t>
        <a:bodyPr/>
        <a:lstStyle/>
        <a:p>
          <a:pPr>
            <a:lnSpc>
              <a:spcPct val="100000"/>
            </a:lnSpc>
          </a:pPr>
          <a:r>
            <a:rPr lang="fr-FR"/>
            <a:t>Targeted benchmarking</a:t>
          </a:r>
          <a:endParaRPr lang="en-US"/>
        </a:p>
      </dgm:t>
    </dgm:pt>
    <dgm:pt modelId="{26C91EC3-88BA-4B73-945B-AD9DB9F71558}" type="parTrans" cxnId="{CDB9EA7B-9022-4B9D-843A-D29441B7217F}">
      <dgm:prSet/>
      <dgm:spPr/>
      <dgm:t>
        <a:bodyPr/>
        <a:lstStyle/>
        <a:p>
          <a:endParaRPr lang="en-US"/>
        </a:p>
      </dgm:t>
    </dgm:pt>
    <dgm:pt modelId="{7E317240-F7E1-4AE7-9481-38D9198A939D}" type="sibTrans" cxnId="{CDB9EA7B-9022-4B9D-843A-D29441B7217F}">
      <dgm:prSet/>
      <dgm:spPr/>
      <dgm:t>
        <a:bodyPr/>
        <a:lstStyle/>
        <a:p>
          <a:endParaRPr lang="en-US"/>
        </a:p>
      </dgm:t>
    </dgm:pt>
    <dgm:pt modelId="{B9552E37-61E0-44CB-B48A-B079A2E113CF}">
      <dgm:prSet/>
      <dgm:spPr/>
      <dgm:t>
        <a:bodyPr/>
        <a:lstStyle/>
        <a:p>
          <a:pPr>
            <a:lnSpc>
              <a:spcPct val="100000"/>
            </a:lnSpc>
          </a:pPr>
          <a:r>
            <a:rPr lang="fr-FR"/>
            <a:t>Example: "Your project clusters with 15 similar office fits-outs"</a:t>
          </a:r>
          <a:endParaRPr lang="en-US"/>
        </a:p>
      </dgm:t>
    </dgm:pt>
    <dgm:pt modelId="{EC8E95ED-D1A1-4709-BBBD-826642B16F46}" type="parTrans" cxnId="{27BB65C7-D948-4FAC-AEF9-6620F6360A23}">
      <dgm:prSet/>
      <dgm:spPr/>
      <dgm:t>
        <a:bodyPr/>
        <a:lstStyle/>
        <a:p>
          <a:endParaRPr lang="en-US"/>
        </a:p>
      </dgm:t>
    </dgm:pt>
    <dgm:pt modelId="{46C9E927-79B1-43F6-A1EF-F2FFBADF5FB4}" type="sibTrans" cxnId="{27BB65C7-D948-4FAC-AEF9-6620F6360A23}">
      <dgm:prSet/>
      <dgm:spPr/>
      <dgm:t>
        <a:bodyPr/>
        <a:lstStyle/>
        <a:p>
          <a:endParaRPr lang="en-US"/>
        </a:p>
      </dgm:t>
    </dgm:pt>
    <dgm:pt modelId="{76D36233-0A58-4FCE-92D4-8CFABABBB4B6}">
      <dgm:prSet/>
      <dgm:spPr/>
      <dgm:t>
        <a:bodyPr/>
        <a:lstStyle/>
        <a:p>
          <a:pPr>
            <a:lnSpc>
              <a:spcPct val="100000"/>
            </a:lnSpc>
            <a:defRPr b="1"/>
          </a:pPr>
          <a:r>
            <a:rPr lang="fr-FR" b="1"/>
            <a:t>3. Time Series Analysis</a:t>
          </a:r>
          <a:endParaRPr lang="en-US"/>
        </a:p>
      </dgm:t>
    </dgm:pt>
    <dgm:pt modelId="{E42871EA-59A9-4170-862F-44A99562AD8E}" type="parTrans" cxnId="{99DF3381-5C43-44FC-8172-B6DAF2D1F3EC}">
      <dgm:prSet/>
      <dgm:spPr/>
      <dgm:t>
        <a:bodyPr/>
        <a:lstStyle/>
        <a:p>
          <a:endParaRPr lang="en-US"/>
        </a:p>
      </dgm:t>
    </dgm:pt>
    <dgm:pt modelId="{DA01556A-3B62-40E0-8B8E-0FB30EE1ADB1}" type="sibTrans" cxnId="{99DF3381-5C43-44FC-8172-B6DAF2D1F3EC}">
      <dgm:prSet/>
      <dgm:spPr/>
      <dgm:t>
        <a:bodyPr/>
        <a:lstStyle/>
        <a:p>
          <a:endParaRPr lang="en-US"/>
        </a:p>
      </dgm:t>
    </dgm:pt>
    <dgm:pt modelId="{CBE513D8-A53D-4770-A4D5-C20BD58D1673}">
      <dgm:prSet/>
      <dgm:spPr/>
      <dgm:t>
        <a:bodyPr/>
        <a:lstStyle/>
        <a:p>
          <a:pPr>
            <a:lnSpc>
              <a:spcPct val="100000"/>
            </a:lnSpc>
          </a:pPr>
          <a:r>
            <a:rPr lang="fr-FR"/>
            <a:t>Trend identification and forecasting</a:t>
          </a:r>
          <a:endParaRPr lang="en-US"/>
        </a:p>
      </dgm:t>
    </dgm:pt>
    <dgm:pt modelId="{277DC64E-18B3-4C94-B82C-42AA392503F3}" type="parTrans" cxnId="{72A0214E-05D6-4EA5-BC9D-C143ACF278A9}">
      <dgm:prSet/>
      <dgm:spPr/>
      <dgm:t>
        <a:bodyPr/>
        <a:lstStyle/>
        <a:p>
          <a:endParaRPr lang="en-US"/>
        </a:p>
      </dgm:t>
    </dgm:pt>
    <dgm:pt modelId="{09068B90-BA16-4A72-8A03-59C996D7F13D}" type="sibTrans" cxnId="{72A0214E-05D6-4EA5-BC9D-C143ACF278A9}">
      <dgm:prSet/>
      <dgm:spPr/>
      <dgm:t>
        <a:bodyPr/>
        <a:lstStyle/>
        <a:p>
          <a:endParaRPr lang="en-US"/>
        </a:p>
      </dgm:t>
    </dgm:pt>
    <dgm:pt modelId="{E112B1DD-9B82-4FEC-8449-C53BA808C02E}">
      <dgm:prSet/>
      <dgm:spPr/>
      <dgm:t>
        <a:bodyPr/>
        <a:lstStyle/>
        <a:p>
          <a:pPr>
            <a:lnSpc>
              <a:spcPct val="100000"/>
            </a:lnSpc>
          </a:pPr>
          <a:r>
            <a:rPr lang="fr-FR"/>
            <a:t>Seasonal patterns (e.g., Q1 labor shortages)</a:t>
          </a:r>
          <a:endParaRPr lang="en-US"/>
        </a:p>
      </dgm:t>
    </dgm:pt>
    <dgm:pt modelId="{B6332088-9D62-40DD-8135-6B492DA351AB}" type="parTrans" cxnId="{FCABD143-5E2D-41B8-AC0F-1BA8D0E019D5}">
      <dgm:prSet/>
      <dgm:spPr/>
      <dgm:t>
        <a:bodyPr/>
        <a:lstStyle/>
        <a:p>
          <a:endParaRPr lang="en-US"/>
        </a:p>
      </dgm:t>
    </dgm:pt>
    <dgm:pt modelId="{2375CD58-2CAF-4DB5-A465-7E6384A3CEC8}" type="sibTrans" cxnId="{FCABD143-5E2D-41B8-AC0F-1BA8D0E019D5}">
      <dgm:prSet/>
      <dgm:spPr/>
      <dgm:t>
        <a:bodyPr/>
        <a:lstStyle/>
        <a:p>
          <a:endParaRPr lang="en-US"/>
        </a:p>
      </dgm:t>
    </dgm:pt>
    <dgm:pt modelId="{862C4B64-A75D-45B0-A14C-6AC8AF9F86E4}">
      <dgm:prSet/>
      <dgm:spPr/>
      <dgm:t>
        <a:bodyPr/>
        <a:lstStyle/>
        <a:p>
          <a:pPr>
            <a:lnSpc>
              <a:spcPct val="100000"/>
            </a:lnSpc>
          </a:pPr>
          <a:r>
            <a:rPr lang="fr-FR"/>
            <a:t>Escalation modeling</a:t>
          </a:r>
          <a:endParaRPr lang="en-US"/>
        </a:p>
      </dgm:t>
    </dgm:pt>
    <dgm:pt modelId="{5D275262-D02B-4EAD-882A-379186CC93F2}" type="parTrans" cxnId="{740FE1D6-D84B-4134-866B-262570F51D98}">
      <dgm:prSet/>
      <dgm:spPr/>
      <dgm:t>
        <a:bodyPr/>
        <a:lstStyle/>
        <a:p>
          <a:endParaRPr lang="en-US"/>
        </a:p>
      </dgm:t>
    </dgm:pt>
    <dgm:pt modelId="{9E2DFAD7-9C7B-4FA2-8656-7082FEDCA14C}" type="sibTrans" cxnId="{740FE1D6-D84B-4134-866B-262570F51D98}">
      <dgm:prSet/>
      <dgm:spPr/>
      <dgm:t>
        <a:bodyPr/>
        <a:lstStyle/>
        <a:p>
          <a:endParaRPr lang="en-US"/>
        </a:p>
      </dgm:t>
    </dgm:pt>
    <dgm:pt modelId="{D3F70BFE-0E0F-42CB-99AD-AE30811A1C63}">
      <dgm:prSet/>
      <dgm:spPr/>
      <dgm:t>
        <a:bodyPr/>
        <a:lstStyle/>
        <a:p>
          <a:pPr>
            <a:lnSpc>
              <a:spcPct val="100000"/>
            </a:lnSpc>
          </a:pPr>
          <a:r>
            <a:rPr lang="fr-FR"/>
            <a:t>Example: "Steel prices follow 18-month cycles"</a:t>
          </a:r>
          <a:endParaRPr lang="en-US"/>
        </a:p>
      </dgm:t>
    </dgm:pt>
    <dgm:pt modelId="{72AF13A6-369C-4D42-AC6A-E98AAC6D8D7F}" type="parTrans" cxnId="{AB99140D-5FEF-40D2-B63A-4346D3F403FF}">
      <dgm:prSet/>
      <dgm:spPr/>
      <dgm:t>
        <a:bodyPr/>
        <a:lstStyle/>
        <a:p>
          <a:endParaRPr lang="en-US"/>
        </a:p>
      </dgm:t>
    </dgm:pt>
    <dgm:pt modelId="{01D2C885-57EE-4158-B510-B08A165546CE}" type="sibTrans" cxnId="{AB99140D-5FEF-40D2-B63A-4346D3F403FF}">
      <dgm:prSet/>
      <dgm:spPr/>
      <dgm:t>
        <a:bodyPr/>
        <a:lstStyle/>
        <a:p>
          <a:endParaRPr lang="en-US"/>
        </a:p>
      </dgm:t>
    </dgm:pt>
    <dgm:pt modelId="{69E8D317-3761-4868-A8AE-C13AECC505E2}">
      <dgm:prSet/>
      <dgm:spPr/>
      <dgm:t>
        <a:bodyPr/>
        <a:lstStyle/>
        <a:p>
          <a:pPr>
            <a:lnSpc>
              <a:spcPct val="100000"/>
            </a:lnSpc>
            <a:defRPr b="1"/>
          </a:pPr>
          <a:r>
            <a:rPr lang="fr-FR" b="1"/>
            <a:t>4. Variance Analysis</a:t>
          </a:r>
          <a:endParaRPr lang="en-US"/>
        </a:p>
      </dgm:t>
    </dgm:pt>
    <dgm:pt modelId="{3E1A43CC-742D-4F29-8B51-503B3317D3E9}" type="parTrans" cxnId="{2BAAE590-D527-4150-945A-D352ADE8F52A}">
      <dgm:prSet/>
      <dgm:spPr/>
      <dgm:t>
        <a:bodyPr/>
        <a:lstStyle/>
        <a:p>
          <a:endParaRPr lang="en-US"/>
        </a:p>
      </dgm:t>
    </dgm:pt>
    <dgm:pt modelId="{6106B77C-A84C-4AEF-A2C0-526B04D8CD3D}" type="sibTrans" cxnId="{2BAAE590-D527-4150-945A-D352ADE8F52A}">
      <dgm:prSet/>
      <dgm:spPr/>
      <dgm:t>
        <a:bodyPr/>
        <a:lstStyle/>
        <a:p>
          <a:endParaRPr lang="en-US"/>
        </a:p>
      </dgm:t>
    </dgm:pt>
    <dgm:pt modelId="{6C7287D2-7912-4719-BE70-725432D65531}">
      <dgm:prSet/>
      <dgm:spPr/>
      <dgm:t>
        <a:bodyPr/>
        <a:lstStyle/>
        <a:p>
          <a:pPr>
            <a:lnSpc>
              <a:spcPct val="100000"/>
            </a:lnSpc>
          </a:pPr>
          <a:r>
            <a:rPr lang="fr-FR"/>
            <a:t>Statistical distributions of costs</a:t>
          </a:r>
          <a:endParaRPr lang="en-US"/>
        </a:p>
      </dgm:t>
    </dgm:pt>
    <dgm:pt modelId="{641E574D-DCE4-43E7-B88D-7AAE2C946434}" type="parTrans" cxnId="{F8AF8668-54CF-4D92-AC54-DA3034A3B0F5}">
      <dgm:prSet/>
      <dgm:spPr/>
      <dgm:t>
        <a:bodyPr/>
        <a:lstStyle/>
        <a:p>
          <a:endParaRPr lang="en-US"/>
        </a:p>
      </dgm:t>
    </dgm:pt>
    <dgm:pt modelId="{71943EBD-2895-4545-B555-58B062B941AA}" type="sibTrans" cxnId="{F8AF8668-54CF-4D92-AC54-DA3034A3B0F5}">
      <dgm:prSet/>
      <dgm:spPr/>
      <dgm:t>
        <a:bodyPr/>
        <a:lstStyle/>
        <a:p>
          <a:endParaRPr lang="en-US"/>
        </a:p>
      </dgm:t>
    </dgm:pt>
    <dgm:pt modelId="{ABC743E1-7AE1-4FE4-9666-778298230100}">
      <dgm:prSet/>
      <dgm:spPr/>
      <dgm:t>
        <a:bodyPr/>
        <a:lstStyle/>
        <a:p>
          <a:pPr>
            <a:lnSpc>
              <a:spcPct val="100000"/>
            </a:lnSpc>
          </a:pPr>
          <a:r>
            <a:rPr lang="fr-FR"/>
            <a:t>Standard deviation and confidence intervals</a:t>
          </a:r>
          <a:endParaRPr lang="en-US"/>
        </a:p>
      </dgm:t>
    </dgm:pt>
    <dgm:pt modelId="{146CC7B5-C345-4D5E-8074-7CC256B97EC8}" type="parTrans" cxnId="{FA34D80B-B94C-4602-B384-EFA9F7B445CA}">
      <dgm:prSet/>
      <dgm:spPr/>
      <dgm:t>
        <a:bodyPr/>
        <a:lstStyle/>
        <a:p>
          <a:endParaRPr lang="en-US"/>
        </a:p>
      </dgm:t>
    </dgm:pt>
    <dgm:pt modelId="{92EE2BCC-5490-4DEB-A0C4-A5EA2C527B44}" type="sibTrans" cxnId="{FA34D80B-B94C-4602-B384-EFA9F7B445CA}">
      <dgm:prSet/>
      <dgm:spPr/>
      <dgm:t>
        <a:bodyPr/>
        <a:lstStyle/>
        <a:p>
          <a:endParaRPr lang="en-US"/>
        </a:p>
      </dgm:t>
    </dgm:pt>
    <dgm:pt modelId="{734BE70D-7398-45A2-AA3A-06FF53FEF6A1}">
      <dgm:prSet/>
      <dgm:spPr/>
      <dgm:t>
        <a:bodyPr/>
        <a:lstStyle/>
        <a:p>
          <a:pPr>
            <a:lnSpc>
              <a:spcPct val="100000"/>
            </a:lnSpc>
          </a:pPr>
          <a:r>
            <a:rPr lang="fr-FR"/>
            <a:t>Outlier detection</a:t>
          </a:r>
          <a:endParaRPr lang="en-US"/>
        </a:p>
      </dgm:t>
    </dgm:pt>
    <dgm:pt modelId="{D61F840F-4E40-44C0-B8BC-EA062D4A55BD}" type="parTrans" cxnId="{4973B367-4E42-4A87-BE4B-6E8BD8F41A09}">
      <dgm:prSet/>
      <dgm:spPr/>
      <dgm:t>
        <a:bodyPr/>
        <a:lstStyle/>
        <a:p>
          <a:endParaRPr lang="en-US"/>
        </a:p>
      </dgm:t>
    </dgm:pt>
    <dgm:pt modelId="{9290A722-203E-4548-9B99-FC3FF89EFF58}" type="sibTrans" cxnId="{4973B367-4E42-4A87-BE4B-6E8BD8F41A09}">
      <dgm:prSet/>
      <dgm:spPr/>
      <dgm:t>
        <a:bodyPr/>
        <a:lstStyle/>
        <a:p>
          <a:endParaRPr lang="en-US"/>
        </a:p>
      </dgm:t>
    </dgm:pt>
    <dgm:pt modelId="{0C45B6CB-1FD0-4DAF-81D8-A1C01BFE7331}">
      <dgm:prSet/>
      <dgm:spPr/>
      <dgm:t>
        <a:bodyPr/>
        <a:lstStyle/>
        <a:p>
          <a:pPr>
            <a:lnSpc>
              <a:spcPct val="100000"/>
            </a:lnSpc>
          </a:pPr>
          <a:r>
            <a:rPr lang="fr-FR"/>
            <a:t>Example: "95% of similar projects: £850-£1,100/m²"</a:t>
          </a:r>
          <a:endParaRPr lang="en-US"/>
        </a:p>
      </dgm:t>
    </dgm:pt>
    <dgm:pt modelId="{0970CE93-1512-4A72-905A-2B37A0984A33}" type="parTrans" cxnId="{35926B38-41C7-4DEB-921C-752C5ED20051}">
      <dgm:prSet/>
      <dgm:spPr/>
      <dgm:t>
        <a:bodyPr/>
        <a:lstStyle/>
        <a:p>
          <a:endParaRPr lang="en-US"/>
        </a:p>
      </dgm:t>
    </dgm:pt>
    <dgm:pt modelId="{7A94EFE3-6F39-4F0F-880B-022829A99D6F}" type="sibTrans" cxnId="{35926B38-41C7-4DEB-921C-752C5ED20051}">
      <dgm:prSet/>
      <dgm:spPr/>
      <dgm:t>
        <a:bodyPr/>
        <a:lstStyle/>
        <a:p>
          <a:endParaRPr lang="en-US"/>
        </a:p>
      </dgm:t>
    </dgm:pt>
    <dgm:pt modelId="{CA000677-D0DA-46FB-AED4-61702FB58713}" type="pres">
      <dgm:prSet presAssocID="{721CF0BB-3027-4FAB-B203-CD66CEE836B9}" presName="root" presStyleCnt="0">
        <dgm:presLayoutVars>
          <dgm:dir/>
          <dgm:resizeHandles val="exact"/>
        </dgm:presLayoutVars>
      </dgm:prSet>
      <dgm:spPr/>
    </dgm:pt>
    <dgm:pt modelId="{AC84CB69-840F-4D71-B150-6596FA9738DA}" type="pres">
      <dgm:prSet presAssocID="{C5EEF922-B331-411B-832E-92FC42C35A9F}" presName="compNode" presStyleCnt="0"/>
      <dgm:spPr/>
    </dgm:pt>
    <dgm:pt modelId="{C2906E37-D3D4-4442-86BB-7EF95211FA05}" type="pres">
      <dgm:prSet presAssocID="{C5EEF922-B331-411B-832E-92FC42C35A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92D399AF-E4D6-4B89-9CE7-4993CD74BD57}" type="pres">
      <dgm:prSet presAssocID="{C5EEF922-B331-411B-832E-92FC42C35A9F}" presName="iconSpace" presStyleCnt="0"/>
      <dgm:spPr/>
    </dgm:pt>
    <dgm:pt modelId="{3B02F1D8-FB36-4312-A3CF-7CEC7BA0A89A}" type="pres">
      <dgm:prSet presAssocID="{C5EEF922-B331-411B-832E-92FC42C35A9F}" presName="parTx" presStyleLbl="revTx" presStyleIdx="0" presStyleCnt="8">
        <dgm:presLayoutVars>
          <dgm:chMax val="0"/>
          <dgm:chPref val="0"/>
        </dgm:presLayoutVars>
      </dgm:prSet>
      <dgm:spPr/>
    </dgm:pt>
    <dgm:pt modelId="{50CD1A7C-FC5F-405F-B412-CF3DB16C51BD}" type="pres">
      <dgm:prSet presAssocID="{C5EEF922-B331-411B-832E-92FC42C35A9F}" presName="txSpace" presStyleCnt="0"/>
      <dgm:spPr/>
    </dgm:pt>
    <dgm:pt modelId="{C4366E15-92DC-4C40-A664-B16DBA338A27}" type="pres">
      <dgm:prSet presAssocID="{C5EEF922-B331-411B-832E-92FC42C35A9F}" presName="desTx" presStyleLbl="revTx" presStyleIdx="1" presStyleCnt="8">
        <dgm:presLayoutVars/>
      </dgm:prSet>
      <dgm:spPr/>
    </dgm:pt>
    <dgm:pt modelId="{897CA466-332A-4FF9-8F2F-7AE6AA1ABE04}" type="pres">
      <dgm:prSet presAssocID="{2ED7509D-98A0-4BE9-9D13-F886659148AB}" presName="sibTrans" presStyleCnt="0"/>
      <dgm:spPr/>
    </dgm:pt>
    <dgm:pt modelId="{6C9B0284-1942-49C6-98FD-DC6711E69CA0}" type="pres">
      <dgm:prSet presAssocID="{B44F3AE9-88F2-40CC-A5E2-503A95AF7268}" presName="compNode" presStyleCnt="0"/>
      <dgm:spPr/>
    </dgm:pt>
    <dgm:pt modelId="{B1E92673-2DAA-472B-9BBE-B849965B8137}" type="pres">
      <dgm:prSet presAssocID="{B44F3AE9-88F2-40CC-A5E2-503A95AF726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rcular Flowchart"/>
        </a:ext>
      </dgm:extLst>
    </dgm:pt>
    <dgm:pt modelId="{A56D52D6-9525-4302-8FD7-33F8E28CF054}" type="pres">
      <dgm:prSet presAssocID="{B44F3AE9-88F2-40CC-A5E2-503A95AF7268}" presName="iconSpace" presStyleCnt="0"/>
      <dgm:spPr/>
    </dgm:pt>
    <dgm:pt modelId="{BAAC1261-A414-43E8-A136-F8C508D5EBD1}" type="pres">
      <dgm:prSet presAssocID="{B44F3AE9-88F2-40CC-A5E2-503A95AF7268}" presName="parTx" presStyleLbl="revTx" presStyleIdx="2" presStyleCnt="8">
        <dgm:presLayoutVars>
          <dgm:chMax val="0"/>
          <dgm:chPref val="0"/>
        </dgm:presLayoutVars>
      </dgm:prSet>
      <dgm:spPr/>
    </dgm:pt>
    <dgm:pt modelId="{E8DDF803-FC85-44FB-A725-1AB6DB4B23FA}" type="pres">
      <dgm:prSet presAssocID="{B44F3AE9-88F2-40CC-A5E2-503A95AF7268}" presName="txSpace" presStyleCnt="0"/>
      <dgm:spPr/>
    </dgm:pt>
    <dgm:pt modelId="{2049A153-5873-411C-9E48-A14E1DEFF18C}" type="pres">
      <dgm:prSet presAssocID="{B44F3AE9-88F2-40CC-A5E2-503A95AF7268}" presName="desTx" presStyleLbl="revTx" presStyleIdx="3" presStyleCnt="8">
        <dgm:presLayoutVars/>
      </dgm:prSet>
      <dgm:spPr/>
    </dgm:pt>
    <dgm:pt modelId="{F208A256-45C9-4651-8FB5-CAA04947EA13}" type="pres">
      <dgm:prSet presAssocID="{3EB271FC-6F03-499D-B19D-B28CBF41D287}" presName="sibTrans" presStyleCnt="0"/>
      <dgm:spPr/>
    </dgm:pt>
    <dgm:pt modelId="{5777F118-617F-484F-A6FD-6E1AD8989459}" type="pres">
      <dgm:prSet presAssocID="{76D36233-0A58-4FCE-92D4-8CFABABBB4B6}" presName="compNode" presStyleCnt="0"/>
      <dgm:spPr/>
    </dgm:pt>
    <dgm:pt modelId="{3EC04D84-E222-47B8-8BFC-CA838FEC73DC}" type="pres">
      <dgm:prSet presAssocID="{76D36233-0A58-4FCE-92D4-8CFABABBB4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0CD52818-8F44-4769-849A-A45CEC55592A}" type="pres">
      <dgm:prSet presAssocID="{76D36233-0A58-4FCE-92D4-8CFABABBB4B6}" presName="iconSpace" presStyleCnt="0"/>
      <dgm:spPr/>
    </dgm:pt>
    <dgm:pt modelId="{990F6BF1-581C-4214-A415-98585361D704}" type="pres">
      <dgm:prSet presAssocID="{76D36233-0A58-4FCE-92D4-8CFABABBB4B6}" presName="parTx" presStyleLbl="revTx" presStyleIdx="4" presStyleCnt="8">
        <dgm:presLayoutVars>
          <dgm:chMax val="0"/>
          <dgm:chPref val="0"/>
        </dgm:presLayoutVars>
      </dgm:prSet>
      <dgm:spPr/>
    </dgm:pt>
    <dgm:pt modelId="{77B51E2F-44CC-469D-8EA6-6097943F01E0}" type="pres">
      <dgm:prSet presAssocID="{76D36233-0A58-4FCE-92D4-8CFABABBB4B6}" presName="txSpace" presStyleCnt="0"/>
      <dgm:spPr/>
    </dgm:pt>
    <dgm:pt modelId="{44371D8C-E887-4046-9E98-15BC494D4239}" type="pres">
      <dgm:prSet presAssocID="{76D36233-0A58-4FCE-92D4-8CFABABBB4B6}" presName="desTx" presStyleLbl="revTx" presStyleIdx="5" presStyleCnt="8">
        <dgm:presLayoutVars/>
      </dgm:prSet>
      <dgm:spPr/>
    </dgm:pt>
    <dgm:pt modelId="{BAB13813-27A9-4DEF-9FD2-7376AE988EB6}" type="pres">
      <dgm:prSet presAssocID="{DA01556A-3B62-40E0-8B8E-0FB30EE1ADB1}" presName="sibTrans" presStyleCnt="0"/>
      <dgm:spPr/>
    </dgm:pt>
    <dgm:pt modelId="{61CB5E3B-5263-4EC8-A8EA-74D959636447}" type="pres">
      <dgm:prSet presAssocID="{69E8D317-3761-4868-A8AE-C13AECC505E2}" presName="compNode" presStyleCnt="0"/>
      <dgm:spPr/>
    </dgm:pt>
    <dgm:pt modelId="{BEB83E7F-06EC-4F5D-BD27-5807F727CB2B}" type="pres">
      <dgm:prSet presAssocID="{69E8D317-3761-4868-A8AE-C13AECC505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Pie Chart"/>
        </a:ext>
      </dgm:extLst>
    </dgm:pt>
    <dgm:pt modelId="{5472CA05-B46B-44A6-8E20-F6837089CA38}" type="pres">
      <dgm:prSet presAssocID="{69E8D317-3761-4868-A8AE-C13AECC505E2}" presName="iconSpace" presStyleCnt="0"/>
      <dgm:spPr/>
    </dgm:pt>
    <dgm:pt modelId="{16632800-8C59-488C-B4CA-CD86169ADD11}" type="pres">
      <dgm:prSet presAssocID="{69E8D317-3761-4868-A8AE-C13AECC505E2}" presName="parTx" presStyleLbl="revTx" presStyleIdx="6" presStyleCnt="8">
        <dgm:presLayoutVars>
          <dgm:chMax val="0"/>
          <dgm:chPref val="0"/>
        </dgm:presLayoutVars>
      </dgm:prSet>
      <dgm:spPr/>
    </dgm:pt>
    <dgm:pt modelId="{A8268F92-D910-4C2D-90C5-BCFDEDCA9649}" type="pres">
      <dgm:prSet presAssocID="{69E8D317-3761-4868-A8AE-C13AECC505E2}" presName="txSpace" presStyleCnt="0"/>
      <dgm:spPr/>
    </dgm:pt>
    <dgm:pt modelId="{77236F51-08FE-4B69-B85A-4613D1EEA02E}" type="pres">
      <dgm:prSet presAssocID="{69E8D317-3761-4868-A8AE-C13AECC505E2}" presName="desTx" presStyleLbl="revTx" presStyleIdx="7" presStyleCnt="8">
        <dgm:presLayoutVars/>
      </dgm:prSet>
      <dgm:spPr/>
    </dgm:pt>
  </dgm:ptLst>
  <dgm:cxnLst>
    <dgm:cxn modelId="{FA34D80B-B94C-4602-B384-EFA9F7B445CA}" srcId="{69E8D317-3761-4868-A8AE-C13AECC505E2}" destId="{ABC743E1-7AE1-4FE4-9666-778298230100}" srcOrd="1" destOrd="0" parTransId="{146CC7B5-C345-4D5E-8074-7CC256B97EC8}" sibTransId="{92EE2BCC-5490-4DEB-A0C4-A5EA2C527B44}"/>
    <dgm:cxn modelId="{AB99140D-5FEF-40D2-B63A-4346D3F403FF}" srcId="{76D36233-0A58-4FCE-92D4-8CFABABBB4B6}" destId="{D3F70BFE-0E0F-42CB-99AD-AE30811A1C63}" srcOrd="3" destOrd="0" parTransId="{72AF13A6-369C-4D42-AC6A-E98AAC6D8D7F}" sibTransId="{01D2C885-57EE-4158-B510-B08A165546CE}"/>
    <dgm:cxn modelId="{FFBF6322-03F6-4B50-82F3-135BD8DA8173}" type="presOf" srcId="{FCD0DC07-5CE1-4C43-8A85-1C4F19C0281A}" destId="{C4366E15-92DC-4C40-A664-B16DBA338A27}" srcOrd="0" destOrd="3" presId="urn:microsoft.com/office/officeart/2018/5/layout/CenteredIconLabelDescriptionList"/>
    <dgm:cxn modelId="{35926B38-41C7-4DEB-921C-752C5ED20051}" srcId="{69E8D317-3761-4868-A8AE-C13AECC505E2}" destId="{0C45B6CB-1FD0-4DAF-81D8-A1C01BFE7331}" srcOrd="3" destOrd="0" parTransId="{0970CE93-1512-4A72-905A-2B37A0984A33}" sibTransId="{7A94EFE3-6F39-4F0F-880B-022829A99D6F}"/>
    <dgm:cxn modelId="{FCABD143-5E2D-41B8-AC0F-1BA8D0E019D5}" srcId="{76D36233-0A58-4FCE-92D4-8CFABABBB4B6}" destId="{E112B1DD-9B82-4FEC-8449-C53BA808C02E}" srcOrd="1" destOrd="0" parTransId="{B6332088-9D62-40DD-8135-6B492DA351AB}" sibTransId="{2375CD58-2CAF-4DB5-A465-7E6384A3CEC8}"/>
    <dgm:cxn modelId="{63F3734B-E5C1-4A13-B42E-1B1F1761C5C7}" srcId="{C5EEF922-B331-411B-832E-92FC42C35A9F}" destId="{FCD0DC07-5CE1-4C43-8A85-1C4F19C0281A}" srcOrd="3" destOrd="0" parTransId="{91047DF9-B952-4759-8AD2-035DFD8CF3B3}" sibTransId="{83E8AFBA-4F1A-4DE8-BF9F-8AD62774BEC4}"/>
    <dgm:cxn modelId="{AD223B4D-DC57-4611-8C48-5BF4E63B73D2}" type="presOf" srcId="{69E8D317-3761-4868-A8AE-C13AECC505E2}" destId="{16632800-8C59-488C-B4CA-CD86169ADD11}" srcOrd="0" destOrd="0" presId="urn:microsoft.com/office/officeart/2018/5/layout/CenteredIconLabelDescriptionList"/>
    <dgm:cxn modelId="{72A0214E-05D6-4EA5-BC9D-C143ACF278A9}" srcId="{76D36233-0A58-4FCE-92D4-8CFABABBB4B6}" destId="{CBE513D8-A53D-4770-A4D5-C20BD58D1673}" srcOrd="0" destOrd="0" parTransId="{277DC64E-18B3-4C94-B82C-42AA392503F3}" sibTransId="{09068B90-BA16-4A72-8A03-59C996D7F13D}"/>
    <dgm:cxn modelId="{D8D4EB50-5D40-4B87-BE45-61BB10D8B989}" type="presOf" srcId="{48145212-FA51-483A-91F8-6F19E8ECE3A7}" destId="{C4366E15-92DC-4C40-A664-B16DBA338A27}" srcOrd="0" destOrd="1" presId="urn:microsoft.com/office/officeart/2018/5/layout/CenteredIconLabelDescriptionList"/>
    <dgm:cxn modelId="{8405F557-A19D-4D6D-8904-E9917F2A3D8E}" type="presOf" srcId="{734BE70D-7398-45A2-AA3A-06FF53FEF6A1}" destId="{77236F51-08FE-4B69-B85A-4613D1EEA02E}" srcOrd="0" destOrd="2" presId="urn:microsoft.com/office/officeart/2018/5/layout/CenteredIconLabelDescriptionList"/>
    <dgm:cxn modelId="{487FA75A-79BA-4C4C-8B57-681344912DED}" type="presOf" srcId="{D3F70BFE-0E0F-42CB-99AD-AE30811A1C63}" destId="{44371D8C-E887-4046-9E98-15BC494D4239}" srcOrd="0" destOrd="3" presId="urn:microsoft.com/office/officeart/2018/5/layout/CenteredIconLabelDescriptionList"/>
    <dgm:cxn modelId="{C7B12F60-7253-41C7-8FC0-3E14FE0266F7}" type="presOf" srcId="{B9552E37-61E0-44CB-B48A-B079A2E113CF}" destId="{2049A153-5873-411C-9E48-A14E1DEFF18C}" srcOrd="0" destOrd="3" presId="urn:microsoft.com/office/officeart/2018/5/layout/CenteredIconLabelDescriptionList"/>
    <dgm:cxn modelId="{4973B367-4E42-4A87-BE4B-6E8BD8F41A09}" srcId="{69E8D317-3761-4868-A8AE-C13AECC505E2}" destId="{734BE70D-7398-45A2-AA3A-06FF53FEF6A1}" srcOrd="2" destOrd="0" parTransId="{D61F840F-4E40-44C0-B8BC-EA062D4A55BD}" sibTransId="{9290A722-203E-4548-9B99-FC3FF89EFF58}"/>
    <dgm:cxn modelId="{F8AF8668-54CF-4D92-AC54-DA3034A3B0F5}" srcId="{69E8D317-3761-4868-A8AE-C13AECC505E2}" destId="{6C7287D2-7912-4719-BE70-725432D65531}" srcOrd="0" destOrd="0" parTransId="{641E574D-DCE4-43E7-B88D-7AAE2C946434}" sibTransId="{71943EBD-2895-4545-B555-58B062B941AA}"/>
    <dgm:cxn modelId="{8F267F6F-02CC-4764-B6A4-0C6820B65507}" srcId="{C5EEF922-B331-411B-832E-92FC42C35A9F}" destId="{48145212-FA51-483A-91F8-6F19E8ECE3A7}" srcOrd="1" destOrd="0" parTransId="{D853B1A5-07AF-4774-BF24-0BADE6F61931}" sibTransId="{0F2E13B7-99BC-4BAE-BE0D-C34293824F66}"/>
    <dgm:cxn modelId="{A725E97A-23A8-42CB-B109-69782E5C5952}" type="presOf" srcId="{E112B1DD-9B82-4FEC-8449-C53BA808C02E}" destId="{44371D8C-E887-4046-9E98-15BC494D4239}" srcOrd="0" destOrd="1" presId="urn:microsoft.com/office/officeart/2018/5/layout/CenteredIconLabelDescriptionList"/>
    <dgm:cxn modelId="{CDB9EA7B-9022-4B9D-843A-D29441B7217F}" srcId="{B44F3AE9-88F2-40CC-A5E2-503A95AF7268}" destId="{58AE9ED2-415D-41A3-8D81-04D938ECA923}" srcOrd="2" destOrd="0" parTransId="{26C91EC3-88BA-4B73-945B-AD9DB9F71558}" sibTransId="{7E317240-F7E1-4AE7-9481-38D9198A939D}"/>
    <dgm:cxn modelId="{99DF3381-5C43-44FC-8172-B6DAF2D1F3EC}" srcId="{721CF0BB-3027-4FAB-B203-CD66CEE836B9}" destId="{76D36233-0A58-4FCE-92D4-8CFABABBB4B6}" srcOrd="2" destOrd="0" parTransId="{E42871EA-59A9-4170-862F-44A99562AD8E}" sibTransId="{DA01556A-3B62-40E0-8B8E-0FB30EE1ADB1}"/>
    <dgm:cxn modelId="{60616F83-7206-42ED-BE66-A5D606BE18E4}" type="presOf" srcId="{F36F09AC-28BF-43AE-991D-B66F14B1858B}" destId="{2049A153-5873-411C-9E48-A14E1DEFF18C}" srcOrd="0" destOrd="1" presId="urn:microsoft.com/office/officeart/2018/5/layout/CenteredIconLabelDescriptionList"/>
    <dgm:cxn modelId="{AC217A87-A2F4-4410-AAF3-DFDF264CB239}" type="presOf" srcId="{0C45B6CB-1FD0-4DAF-81D8-A1C01BFE7331}" destId="{77236F51-08FE-4B69-B85A-4613D1EEA02E}" srcOrd="0" destOrd="3" presId="urn:microsoft.com/office/officeart/2018/5/layout/CenteredIconLabelDescriptionList"/>
    <dgm:cxn modelId="{7574878A-226A-46F1-821F-52FDF5421201}" type="presOf" srcId="{ABC743E1-7AE1-4FE4-9666-778298230100}" destId="{77236F51-08FE-4B69-B85A-4613D1EEA02E}" srcOrd="0" destOrd="1" presId="urn:microsoft.com/office/officeart/2018/5/layout/CenteredIconLabelDescriptionList"/>
    <dgm:cxn modelId="{2BAAE590-D527-4150-945A-D352ADE8F52A}" srcId="{721CF0BB-3027-4FAB-B203-CD66CEE836B9}" destId="{69E8D317-3761-4868-A8AE-C13AECC505E2}" srcOrd="3" destOrd="0" parTransId="{3E1A43CC-742D-4F29-8B51-503B3317D3E9}" sibTransId="{6106B77C-A84C-4AEF-A2C0-526B04D8CD3D}"/>
    <dgm:cxn modelId="{4E5D2795-CF4B-4480-9401-4DF7C2B32FB8}" srcId="{C5EEF922-B331-411B-832E-92FC42C35A9F}" destId="{0F6FF795-D17C-4630-89A8-A34CF74ACD70}" srcOrd="2" destOrd="0" parTransId="{0EAD202F-BAE4-44C1-AA16-E3ED0531600B}" sibTransId="{2C4DFF5B-F367-440C-AC69-4845E4A80C28}"/>
    <dgm:cxn modelId="{C1D5F7A0-D545-45F2-A820-75449027F5DD}" type="presOf" srcId="{862C4B64-A75D-45B0-A14C-6AC8AF9F86E4}" destId="{44371D8C-E887-4046-9E98-15BC494D4239}" srcOrd="0" destOrd="2" presId="urn:microsoft.com/office/officeart/2018/5/layout/CenteredIconLabelDescriptionList"/>
    <dgm:cxn modelId="{EB18A7A2-B36A-4371-800E-55C49F4CE743}" srcId="{C5EEF922-B331-411B-832E-92FC42C35A9F}" destId="{FD24FC9B-0ED1-4CA1-B4C1-0A6F920F7636}" srcOrd="0" destOrd="0" parTransId="{5AC79FEA-52D4-4249-A92F-3C29BF9CABC6}" sibTransId="{F1A0E4C6-70AE-4CE6-AFF5-9AF0DA144063}"/>
    <dgm:cxn modelId="{993ED1AF-7A0A-48AE-8762-85121E25FE2D}" type="presOf" srcId="{721CF0BB-3027-4FAB-B203-CD66CEE836B9}" destId="{CA000677-D0DA-46FB-AED4-61702FB58713}" srcOrd="0" destOrd="0" presId="urn:microsoft.com/office/officeart/2018/5/layout/CenteredIconLabelDescriptionList"/>
    <dgm:cxn modelId="{77F5BBB2-E5DD-45AE-8547-CCE7A343F943}" type="presOf" srcId="{CBE513D8-A53D-4770-A4D5-C20BD58D1673}" destId="{44371D8C-E887-4046-9E98-15BC494D4239}" srcOrd="0" destOrd="0" presId="urn:microsoft.com/office/officeart/2018/5/layout/CenteredIconLabelDescriptionList"/>
    <dgm:cxn modelId="{C4F17AB4-47F9-46A6-9E11-E8DEC169FE94}" srcId="{721CF0BB-3027-4FAB-B203-CD66CEE836B9}" destId="{C5EEF922-B331-411B-832E-92FC42C35A9F}" srcOrd="0" destOrd="0" parTransId="{C0381E34-7361-4895-A789-C8A71B84047B}" sibTransId="{2ED7509D-98A0-4BE9-9D13-F886659148AB}"/>
    <dgm:cxn modelId="{52013ABA-EEFF-4E62-BDB7-E715FDD7ED08}" type="presOf" srcId="{C5EEF922-B331-411B-832E-92FC42C35A9F}" destId="{3B02F1D8-FB36-4312-A3CF-7CEC7BA0A89A}" srcOrd="0" destOrd="0" presId="urn:microsoft.com/office/officeart/2018/5/layout/CenteredIconLabelDescriptionList"/>
    <dgm:cxn modelId="{B099D0C2-F755-4DC9-8ECD-C23BDBBC406E}" type="presOf" srcId="{6E0C7123-63CB-4B7D-8BA6-90DBFBA24F08}" destId="{2049A153-5873-411C-9E48-A14E1DEFF18C}" srcOrd="0" destOrd="0" presId="urn:microsoft.com/office/officeart/2018/5/layout/CenteredIconLabelDescriptionList"/>
    <dgm:cxn modelId="{0C0402C3-B3AF-45B9-B39D-F66B82281CEA}" type="presOf" srcId="{FD24FC9B-0ED1-4CA1-B4C1-0A6F920F7636}" destId="{C4366E15-92DC-4C40-A664-B16DBA338A27}" srcOrd="0" destOrd="0" presId="urn:microsoft.com/office/officeart/2018/5/layout/CenteredIconLabelDescriptionList"/>
    <dgm:cxn modelId="{A8431DC5-129C-4739-A362-85B145CB06E6}" type="presOf" srcId="{0F6FF795-D17C-4630-89A8-A34CF74ACD70}" destId="{C4366E15-92DC-4C40-A664-B16DBA338A27}" srcOrd="0" destOrd="2" presId="urn:microsoft.com/office/officeart/2018/5/layout/CenteredIconLabelDescriptionList"/>
    <dgm:cxn modelId="{A42F10C7-0250-4A72-B345-B786312481B8}" srcId="{B44F3AE9-88F2-40CC-A5E2-503A95AF7268}" destId="{F36F09AC-28BF-43AE-991D-B66F14B1858B}" srcOrd="1" destOrd="0" parTransId="{7B6411A1-0C16-429F-BC35-85A16CD45544}" sibTransId="{17ECA1BD-D1BC-4467-BE91-63ECCFDD32F9}"/>
    <dgm:cxn modelId="{27BB65C7-D948-4FAC-AEF9-6620F6360A23}" srcId="{B44F3AE9-88F2-40CC-A5E2-503A95AF7268}" destId="{B9552E37-61E0-44CB-B48A-B079A2E113CF}" srcOrd="3" destOrd="0" parTransId="{EC8E95ED-D1A1-4709-BBBD-826642B16F46}" sibTransId="{46C9E927-79B1-43F6-A1EF-F2FFBADF5FB4}"/>
    <dgm:cxn modelId="{B06368CD-C2D8-4F41-80B6-19C4C2B532B3}" srcId="{721CF0BB-3027-4FAB-B203-CD66CEE836B9}" destId="{B44F3AE9-88F2-40CC-A5E2-503A95AF7268}" srcOrd="1" destOrd="0" parTransId="{D2D7A660-20A2-4567-83E6-C497564FAD4A}" sibTransId="{3EB271FC-6F03-499D-B19D-B28CBF41D287}"/>
    <dgm:cxn modelId="{740FE1D6-D84B-4134-866B-262570F51D98}" srcId="{76D36233-0A58-4FCE-92D4-8CFABABBB4B6}" destId="{862C4B64-A75D-45B0-A14C-6AC8AF9F86E4}" srcOrd="2" destOrd="0" parTransId="{5D275262-D02B-4EAD-882A-379186CC93F2}" sibTransId="{9E2DFAD7-9C7B-4FA2-8656-7082FEDCA14C}"/>
    <dgm:cxn modelId="{5C4AA5F7-B3D2-4B7E-B212-F476044FF709}" type="presOf" srcId="{B44F3AE9-88F2-40CC-A5E2-503A95AF7268}" destId="{BAAC1261-A414-43E8-A136-F8C508D5EBD1}" srcOrd="0" destOrd="0" presId="urn:microsoft.com/office/officeart/2018/5/layout/CenteredIconLabelDescriptionList"/>
    <dgm:cxn modelId="{4D43D8F7-B67E-4C95-AFD7-3B9AAB1E2E2A}" srcId="{B44F3AE9-88F2-40CC-A5E2-503A95AF7268}" destId="{6E0C7123-63CB-4B7D-8BA6-90DBFBA24F08}" srcOrd="0" destOrd="0" parTransId="{325F39CA-D247-4424-8BBC-4DC3CB520ED4}" sibTransId="{FFC588AD-9A26-40D0-B5DC-B656CE4C6154}"/>
    <dgm:cxn modelId="{B7966BFA-3302-4785-9964-511A1B32CF6D}" type="presOf" srcId="{6C7287D2-7912-4719-BE70-725432D65531}" destId="{77236F51-08FE-4B69-B85A-4613D1EEA02E}" srcOrd="0" destOrd="0" presId="urn:microsoft.com/office/officeart/2018/5/layout/CenteredIconLabelDescriptionList"/>
    <dgm:cxn modelId="{4DD1C8FC-5502-4405-BEED-131CFEC1AF51}" type="presOf" srcId="{76D36233-0A58-4FCE-92D4-8CFABABBB4B6}" destId="{990F6BF1-581C-4214-A415-98585361D704}" srcOrd="0" destOrd="0" presId="urn:microsoft.com/office/officeart/2018/5/layout/CenteredIconLabelDescriptionList"/>
    <dgm:cxn modelId="{EB701CFF-7CD8-401C-8407-686684BE32F8}" type="presOf" srcId="{58AE9ED2-415D-41A3-8D81-04D938ECA923}" destId="{2049A153-5873-411C-9E48-A14E1DEFF18C}" srcOrd="0" destOrd="2" presId="urn:microsoft.com/office/officeart/2018/5/layout/CenteredIconLabelDescriptionList"/>
    <dgm:cxn modelId="{120407F8-5AD3-45A0-9603-574D2E6C220E}" type="presParOf" srcId="{CA000677-D0DA-46FB-AED4-61702FB58713}" destId="{AC84CB69-840F-4D71-B150-6596FA9738DA}" srcOrd="0" destOrd="0" presId="urn:microsoft.com/office/officeart/2018/5/layout/CenteredIconLabelDescriptionList"/>
    <dgm:cxn modelId="{E6B25CAD-F43B-473F-8874-ADFBE686A05F}" type="presParOf" srcId="{AC84CB69-840F-4D71-B150-6596FA9738DA}" destId="{C2906E37-D3D4-4442-86BB-7EF95211FA05}" srcOrd="0" destOrd="0" presId="urn:microsoft.com/office/officeart/2018/5/layout/CenteredIconLabelDescriptionList"/>
    <dgm:cxn modelId="{205AFB8B-E927-42A0-A7FC-5CC0C22E14AB}" type="presParOf" srcId="{AC84CB69-840F-4D71-B150-6596FA9738DA}" destId="{92D399AF-E4D6-4B89-9CE7-4993CD74BD57}" srcOrd="1" destOrd="0" presId="urn:microsoft.com/office/officeart/2018/5/layout/CenteredIconLabelDescriptionList"/>
    <dgm:cxn modelId="{2D27D73E-DBBA-4D98-B444-7F500571F84C}" type="presParOf" srcId="{AC84CB69-840F-4D71-B150-6596FA9738DA}" destId="{3B02F1D8-FB36-4312-A3CF-7CEC7BA0A89A}" srcOrd="2" destOrd="0" presId="urn:microsoft.com/office/officeart/2018/5/layout/CenteredIconLabelDescriptionList"/>
    <dgm:cxn modelId="{3688893B-0486-4BA0-B04C-D09D0BB974FF}" type="presParOf" srcId="{AC84CB69-840F-4D71-B150-6596FA9738DA}" destId="{50CD1A7C-FC5F-405F-B412-CF3DB16C51BD}" srcOrd="3" destOrd="0" presId="urn:microsoft.com/office/officeart/2018/5/layout/CenteredIconLabelDescriptionList"/>
    <dgm:cxn modelId="{066A15F4-039E-4BFC-A086-126587F20A91}" type="presParOf" srcId="{AC84CB69-840F-4D71-B150-6596FA9738DA}" destId="{C4366E15-92DC-4C40-A664-B16DBA338A27}" srcOrd="4" destOrd="0" presId="urn:microsoft.com/office/officeart/2018/5/layout/CenteredIconLabelDescriptionList"/>
    <dgm:cxn modelId="{A64EAB84-DB38-4713-B596-000726CB9F2B}" type="presParOf" srcId="{CA000677-D0DA-46FB-AED4-61702FB58713}" destId="{897CA466-332A-4FF9-8F2F-7AE6AA1ABE04}" srcOrd="1" destOrd="0" presId="urn:microsoft.com/office/officeart/2018/5/layout/CenteredIconLabelDescriptionList"/>
    <dgm:cxn modelId="{D9990546-F76A-43EA-B836-4DDC42D60B66}" type="presParOf" srcId="{CA000677-D0DA-46FB-AED4-61702FB58713}" destId="{6C9B0284-1942-49C6-98FD-DC6711E69CA0}" srcOrd="2" destOrd="0" presId="urn:microsoft.com/office/officeart/2018/5/layout/CenteredIconLabelDescriptionList"/>
    <dgm:cxn modelId="{28F76F15-DD75-4C5F-AC33-AF7C1DC9727E}" type="presParOf" srcId="{6C9B0284-1942-49C6-98FD-DC6711E69CA0}" destId="{B1E92673-2DAA-472B-9BBE-B849965B8137}" srcOrd="0" destOrd="0" presId="urn:microsoft.com/office/officeart/2018/5/layout/CenteredIconLabelDescriptionList"/>
    <dgm:cxn modelId="{3E4505E4-C8FF-4891-9CCE-9E7BA5DD1B29}" type="presParOf" srcId="{6C9B0284-1942-49C6-98FD-DC6711E69CA0}" destId="{A56D52D6-9525-4302-8FD7-33F8E28CF054}" srcOrd="1" destOrd="0" presId="urn:microsoft.com/office/officeart/2018/5/layout/CenteredIconLabelDescriptionList"/>
    <dgm:cxn modelId="{EC674997-3464-4F0F-8850-D37EA83507CC}" type="presParOf" srcId="{6C9B0284-1942-49C6-98FD-DC6711E69CA0}" destId="{BAAC1261-A414-43E8-A136-F8C508D5EBD1}" srcOrd="2" destOrd="0" presId="urn:microsoft.com/office/officeart/2018/5/layout/CenteredIconLabelDescriptionList"/>
    <dgm:cxn modelId="{70FC19D4-B070-479C-8FF6-D07D3B8412A7}" type="presParOf" srcId="{6C9B0284-1942-49C6-98FD-DC6711E69CA0}" destId="{E8DDF803-FC85-44FB-A725-1AB6DB4B23FA}" srcOrd="3" destOrd="0" presId="urn:microsoft.com/office/officeart/2018/5/layout/CenteredIconLabelDescriptionList"/>
    <dgm:cxn modelId="{F400D1FC-0363-4C27-B5D5-2F355BDA8D21}" type="presParOf" srcId="{6C9B0284-1942-49C6-98FD-DC6711E69CA0}" destId="{2049A153-5873-411C-9E48-A14E1DEFF18C}" srcOrd="4" destOrd="0" presId="urn:microsoft.com/office/officeart/2018/5/layout/CenteredIconLabelDescriptionList"/>
    <dgm:cxn modelId="{5A83E648-08CD-4019-8768-C5598EC293D2}" type="presParOf" srcId="{CA000677-D0DA-46FB-AED4-61702FB58713}" destId="{F208A256-45C9-4651-8FB5-CAA04947EA13}" srcOrd="3" destOrd="0" presId="urn:microsoft.com/office/officeart/2018/5/layout/CenteredIconLabelDescriptionList"/>
    <dgm:cxn modelId="{28808311-B583-49DB-A3D2-E1905BE9E027}" type="presParOf" srcId="{CA000677-D0DA-46FB-AED4-61702FB58713}" destId="{5777F118-617F-484F-A6FD-6E1AD8989459}" srcOrd="4" destOrd="0" presId="urn:microsoft.com/office/officeart/2018/5/layout/CenteredIconLabelDescriptionList"/>
    <dgm:cxn modelId="{898519C5-E5BE-4985-948D-661C96E6DA54}" type="presParOf" srcId="{5777F118-617F-484F-A6FD-6E1AD8989459}" destId="{3EC04D84-E222-47B8-8BFC-CA838FEC73DC}" srcOrd="0" destOrd="0" presId="urn:microsoft.com/office/officeart/2018/5/layout/CenteredIconLabelDescriptionList"/>
    <dgm:cxn modelId="{17C850B7-94AB-4AFA-BC75-AFEB23A3F02F}" type="presParOf" srcId="{5777F118-617F-484F-A6FD-6E1AD8989459}" destId="{0CD52818-8F44-4769-849A-A45CEC55592A}" srcOrd="1" destOrd="0" presId="urn:microsoft.com/office/officeart/2018/5/layout/CenteredIconLabelDescriptionList"/>
    <dgm:cxn modelId="{B284246A-E753-48B3-BDA2-493FBA45ACD8}" type="presParOf" srcId="{5777F118-617F-484F-A6FD-6E1AD8989459}" destId="{990F6BF1-581C-4214-A415-98585361D704}" srcOrd="2" destOrd="0" presId="urn:microsoft.com/office/officeart/2018/5/layout/CenteredIconLabelDescriptionList"/>
    <dgm:cxn modelId="{3F533F31-2CAF-4BD6-97BE-4DF5385D9A25}" type="presParOf" srcId="{5777F118-617F-484F-A6FD-6E1AD8989459}" destId="{77B51E2F-44CC-469D-8EA6-6097943F01E0}" srcOrd="3" destOrd="0" presId="urn:microsoft.com/office/officeart/2018/5/layout/CenteredIconLabelDescriptionList"/>
    <dgm:cxn modelId="{EB68C78B-6AE8-4218-95E5-61571AA1D633}" type="presParOf" srcId="{5777F118-617F-484F-A6FD-6E1AD8989459}" destId="{44371D8C-E887-4046-9E98-15BC494D4239}" srcOrd="4" destOrd="0" presId="urn:microsoft.com/office/officeart/2018/5/layout/CenteredIconLabelDescriptionList"/>
    <dgm:cxn modelId="{689249AB-8EE8-475E-8741-EF7324968F8D}" type="presParOf" srcId="{CA000677-D0DA-46FB-AED4-61702FB58713}" destId="{BAB13813-27A9-4DEF-9FD2-7376AE988EB6}" srcOrd="5" destOrd="0" presId="urn:microsoft.com/office/officeart/2018/5/layout/CenteredIconLabelDescriptionList"/>
    <dgm:cxn modelId="{D8E9C030-5DBC-4E59-A86C-3C2117473F6C}" type="presParOf" srcId="{CA000677-D0DA-46FB-AED4-61702FB58713}" destId="{61CB5E3B-5263-4EC8-A8EA-74D959636447}" srcOrd="6" destOrd="0" presId="urn:microsoft.com/office/officeart/2018/5/layout/CenteredIconLabelDescriptionList"/>
    <dgm:cxn modelId="{A13192E4-09D0-419A-AA02-6DA7A13B5181}" type="presParOf" srcId="{61CB5E3B-5263-4EC8-A8EA-74D959636447}" destId="{BEB83E7F-06EC-4F5D-BD27-5807F727CB2B}" srcOrd="0" destOrd="0" presId="urn:microsoft.com/office/officeart/2018/5/layout/CenteredIconLabelDescriptionList"/>
    <dgm:cxn modelId="{14578A6A-F70C-438A-8FB2-1246654B90F4}" type="presParOf" srcId="{61CB5E3B-5263-4EC8-A8EA-74D959636447}" destId="{5472CA05-B46B-44A6-8E20-F6837089CA38}" srcOrd="1" destOrd="0" presId="urn:microsoft.com/office/officeart/2018/5/layout/CenteredIconLabelDescriptionList"/>
    <dgm:cxn modelId="{9A51B533-79BD-4472-AEA7-411C9C2C8436}" type="presParOf" srcId="{61CB5E3B-5263-4EC8-A8EA-74D959636447}" destId="{16632800-8C59-488C-B4CA-CD86169ADD11}" srcOrd="2" destOrd="0" presId="urn:microsoft.com/office/officeart/2018/5/layout/CenteredIconLabelDescriptionList"/>
    <dgm:cxn modelId="{D4DD76F8-EDE9-4FB2-B424-85877B151012}" type="presParOf" srcId="{61CB5E3B-5263-4EC8-A8EA-74D959636447}" destId="{A8268F92-D910-4C2D-90C5-BCFDEDCA9649}" srcOrd="3" destOrd="0" presId="urn:microsoft.com/office/officeart/2018/5/layout/CenteredIconLabelDescriptionList"/>
    <dgm:cxn modelId="{BCD68A4F-2EF9-4FAA-A7D2-7A310BE8FB43}" type="presParOf" srcId="{61CB5E3B-5263-4EC8-A8EA-74D959636447}" destId="{77236F51-08FE-4B69-B85A-4613D1EEA02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78FD28-6E93-4810-B877-72EF68A66946}"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69CFE09B-2D2E-4D84-9D9F-D8673781BA43}">
      <dgm:prSet/>
      <dgm:spPr/>
      <dgm:t>
        <a:bodyPr/>
        <a:lstStyle/>
        <a:p>
          <a:pPr>
            <a:lnSpc>
              <a:spcPct val="100000"/>
            </a:lnSpc>
            <a:defRPr b="1"/>
          </a:pPr>
          <a:r>
            <a:rPr lang="en-GB" b="1" noProof="0" dirty="0"/>
            <a:t>1. Labor Resources</a:t>
          </a:r>
          <a:endParaRPr lang="en-GB" noProof="0" dirty="0"/>
        </a:p>
      </dgm:t>
    </dgm:pt>
    <dgm:pt modelId="{35C27F01-BB12-4888-A895-31F3DCE0CF1D}" type="parTrans" cxnId="{A8881F5F-12B8-4EC6-868D-DD8BD579C8ED}">
      <dgm:prSet/>
      <dgm:spPr/>
      <dgm:t>
        <a:bodyPr/>
        <a:lstStyle/>
        <a:p>
          <a:endParaRPr lang="en-US"/>
        </a:p>
      </dgm:t>
    </dgm:pt>
    <dgm:pt modelId="{967908F6-CC51-4817-A0B6-7C8534134193}" type="sibTrans" cxnId="{A8881F5F-12B8-4EC6-868D-DD8BD579C8ED}">
      <dgm:prSet/>
      <dgm:spPr/>
      <dgm:t>
        <a:bodyPr/>
        <a:lstStyle/>
        <a:p>
          <a:endParaRPr lang="en-US"/>
        </a:p>
      </dgm:t>
    </dgm:pt>
    <dgm:pt modelId="{2DEC8A86-C25A-45F0-B7B0-8A419222A0EF}">
      <dgm:prSet/>
      <dgm:spPr/>
      <dgm:t>
        <a:bodyPr/>
        <a:lstStyle/>
        <a:p>
          <a:pPr>
            <a:lnSpc>
              <a:spcPct val="100000"/>
            </a:lnSpc>
          </a:pPr>
          <a:r>
            <a:rPr lang="en-GB" noProof="0" dirty="0"/>
            <a:t>Trade rates by location and skill level</a:t>
          </a:r>
        </a:p>
      </dgm:t>
    </dgm:pt>
    <dgm:pt modelId="{34427233-F824-4BC7-A8E7-7862D3876C8D}" type="parTrans" cxnId="{A382BB0A-0705-446A-8416-0097490DC741}">
      <dgm:prSet/>
      <dgm:spPr/>
      <dgm:t>
        <a:bodyPr/>
        <a:lstStyle/>
        <a:p>
          <a:endParaRPr lang="en-US"/>
        </a:p>
      </dgm:t>
    </dgm:pt>
    <dgm:pt modelId="{A46D2CEF-017E-416A-970C-2C1A4D8EB37E}" type="sibTrans" cxnId="{A382BB0A-0705-446A-8416-0097490DC741}">
      <dgm:prSet/>
      <dgm:spPr/>
      <dgm:t>
        <a:bodyPr/>
        <a:lstStyle/>
        <a:p>
          <a:endParaRPr lang="en-US"/>
        </a:p>
      </dgm:t>
    </dgm:pt>
    <dgm:pt modelId="{318FD6A7-9A4A-47FE-AB8D-070A388B83A3}">
      <dgm:prSet/>
      <dgm:spPr/>
      <dgm:t>
        <a:bodyPr/>
        <a:lstStyle/>
        <a:p>
          <a:pPr>
            <a:lnSpc>
              <a:spcPct val="100000"/>
            </a:lnSpc>
          </a:pPr>
          <a:r>
            <a:rPr lang="en-GB" noProof="0" dirty="0"/>
            <a:t>Productivity factors (output per hour/day)</a:t>
          </a:r>
        </a:p>
      </dgm:t>
    </dgm:pt>
    <dgm:pt modelId="{46A6D0CA-DE9C-498B-941A-122FFD765012}" type="parTrans" cxnId="{D5DCFA73-B26D-41CE-81F3-3DD7CFEB4946}">
      <dgm:prSet/>
      <dgm:spPr/>
      <dgm:t>
        <a:bodyPr/>
        <a:lstStyle/>
        <a:p>
          <a:endParaRPr lang="en-US"/>
        </a:p>
      </dgm:t>
    </dgm:pt>
    <dgm:pt modelId="{F4825BFC-57A8-4CD9-92FF-69439D8AB90A}" type="sibTrans" cxnId="{D5DCFA73-B26D-41CE-81F3-3DD7CFEB4946}">
      <dgm:prSet/>
      <dgm:spPr/>
      <dgm:t>
        <a:bodyPr/>
        <a:lstStyle/>
        <a:p>
          <a:endParaRPr lang="en-US"/>
        </a:p>
      </dgm:t>
    </dgm:pt>
    <dgm:pt modelId="{A2CA4417-69EB-4B82-83CB-C7F141EF4966}">
      <dgm:prSet/>
      <dgm:spPr/>
      <dgm:t>
        <a:bodyPr/>
        <a:lstStyle/>
        <a:p>
          <a:pPr>
            <a:lnSpc>
              <a:spcPct val="100000"/>
            </a:lnSpc>
          </a:pPr>
          <a:r>
            <a:rPr lang="en-GB" noProof="0" dirty="0"/>
            <a:t>Availability and lead times</a:t>
          </a:r>
        </a:p>
      </dgm:t>
    </dgm:pt>
    <dgm:pt modelId="{E95220A7-1EBA-45A8-A992-8CA0213DB565}" type="parTrans" cxnId="{16E0011C-0F25-41AF-AE8A-BEF81550DFC9}">
      <dgm:prSet/>
      <dgm:spPr/>
      <dgm:t>
        <a:bodyPr/>
        <a:lstStyle/>
        <a:p>
          <a:endParaRPr lang="en-US"/>
        </a:p>
      </dgm:t>
    </dgm:pt>
    <dgm:pt modelId="{F93F436A-CDEF-47B0-9504-DF5479975E05}" type="sibTrans" cxnId="{16E0011C-0F25-41AF-AE8A-BEF81550DFC9}">
      <dgm:prSet/>
      <dgm:spPr/>
      <dgm:t>
        <a:bodyPr/>
        <a:lstStyle/>
        <a:p>
          <a:endParaRPr lang="en-US"/>
        </a:p>
      </dgm:t>
    </dgm:pt>
    <dgm:pt modelId="{1F806C11-767F-4142-886D-991DD2AA2350}">
      <dgm:prSet/>
      <dgm:spPr/>
      <dgm:t>
        <a:bodyPr/>
        <a:lstStyle/>
        <a:p>
          <a:pPr>
            <a:lnSpc>
              <a:spcPct val="100000"/>
            </a:lnSpc>
          </a:pPr>
          <a:r>
            <a:rPr lang="en-GB" noProof="0" dirty="0"/>
            <a:t>Historical performance data</a:t>
          </a:r>
        </a:p>
      </dgm:t>
    </dgm:pt>
    <dgm:pt modelId="{51A766B2-266E-4752-B182-B62DB884CDD4}" type="parTrans" cxnId="{C4F203AA-904E-4DF9-BEB9-C5DBFDEB1B79}">
      <dgm:prSet/>
      <dgm:spPr/>
      <dgm:t>
        <a:bodyPr/>
        <a:lstStyle/>
        <a:p>
          <a:endParaRPr lang="en-US"/>
        </a:p>
      </dgm:t>
    </dgm:pt>
    <dgm:pt modelId="{E023922E-E8B9-47CF-B3F1-C6990B6840FC}" type="sibTrans" cxnId="{C4F203AA-904E-4DF9-BEB9-C5DBFDEB1B79}">
      <dgm:prSet/>
      <dgm:spPr/>
      <dgm:t>
        <a:bodyPr/>
        <a:lstStyle/>
        <a:p>
          <a:endParaRPr lang="en-US"/>
        </a:p>
      </dgm:t>
    </dgm:pt>
    <dgm:pt modelId="{6397D63C-A09B-4249-AC4C-F865689DCDEE}">
      <dgm:prSet/>
      <dgm:spPr/>
      <dgm:t>
        <a:bodyPr/>
        <a:lstStyle/>
        <a:p>
          <a:pPr>
            <a:lnSpc>
              <a:spcPct val="100000"/>
            </a:lnSpc>
            <a:defRPr b="1"/>
          </a:pPr>
          <a:r>
            <a:rPr lang="en-GB" b="1" noProof="0" dirty="0"/>
            <a:t>2. Material Resources</a:t>
          </a:r>
          <a:endParaRPr lang="en-GB" noProof="0" dirty="0"/>
        </a:p>
      </dgm:t>
    </dgm:pt>
    <dgm:pt modelId="{D971867A-A840-4301-94EC-D6F8F4D60B8F}" type="parTrans" cxnId="{1893FF62-4128-43B1-81B5-C89C0507B129}">
      <dgm:prSet/>
      <dgm:spPr/>
      <dgm:t>
        <a:bodyPr/>
        <a:lstStyle/>
        <a:p>
          <a:endParaRPr lang="en-US"/>
        </a:p>
      </dgm:t>
    </dgm:pt>
    <dgm:pt modelId="{F2DA2680-75AF-4B2E-8478-D17BCBB58C84}" type="sibTrans" cxnId="{1893FF62-4128-43B1-81B5-C89C0507B129}">
      <dgm:prSet/>
      <dgm:spPr/>
      <dgm:t>
        <a:bodyPr/>
        <a:lstStyle/>
        <a:p>
          <a:endParaRPr lang="en-US"/>
        </a:p>
      </dgm:t>
    </dgm:pt>
    <dgm:pt modelId="{827A590D-5A6F-4E7F-9C06-611E0C8F2C14}">
      <dgm:prSet/>
      <dgm:spPr/>
      <dgm:t>
        <a:bodyPr/>
        <a:lstStyle/>
        <a:p>
          <a:pPr>
            <a:lnSpc>
              <a:spcPct val="100000"/>
            </a:lnSpc>
          </a:pPr>
          <a:r>
            <a:rPr lang="en-GB" noProof="0" dirty="0"/>
            <a:t>Current pricing by supplier</a:t>
          </a:r>
        </a:p>
      </dgm:t>
    </dgm:pt>
    <dgm:pt modelId="{2E838A43-B84B-41DA-B3AB-44B15A6EC876}" type="parTrans" cxnId="{44ACC7F6-DE5A-4288-87E8-BE9CAA8BAF30}">
      <dgm:prSet/>
      <dgm:spPr/>
      <dgm:t>
        <a:bodyPr/>
        <a:lstStyle/>
        <a:p>
          <a:endParaRPr lang="en-US"/>
        </a:p>
      </dgm:t>
    </dgm:pt>
    <dgm:pt modelId="{BD3FDAE8-77EE-47FA-BF1F-59598FEB74E4}" type="sibTrans" cxnId="{44ACC7F6-DE5A-4288-87E8-BE9CAA8BAF30}">
      <dgm:prSet/>
      <dgm:spPr/>
      <dgm:t>
        <a:bodyPr/>
        <a:lstStyle/>
        <a:p>
          <a:endParaRPr lang="en-US"/>
        </a:p>
      </dgm:t>
    </dgm:pt>
    <dgm:pt modelId="{340A5650-F16F-4934-9489-5588F0E7820D}">
      <dgm:prSet/>
      <dgm:spPr/>
      <dgm:t>
        <a:bodyPr/>
        <a:lstStyle/>
        <a:p>
          <a:pPr>
            <a:lnSpc>
              <a:spcPct val="100000"/>
            </a:lnSpc>
          </a:pPr>
          <a:r>
            <a:rPr lang="en-GB" noProof="0" dirty="0"/>
            <a:t>Specification details</a:t>
          </a:r>
        </a:p>
      </dgm:t>
    </dgm:pt>
    <dgm:pt modelId="{D4297ABD-9318-4570-A9AD-A2F2F0084306}" type="parTrans" cxnId="{DBC31655-9ED1-4442-85D6-55AE6C47947D}">
      <dgm:prSet/>
      <dgm:spPr/>
      <dgm:t>
        <a:bodyPr/>
        <a:lstStyle/>
        <a:p>
          <a:endParaRPr lang="en-US"/>
        </a:p>
      </dgm:t>
    </dgm:pt>
    <dgm:pt modelId="{4BD015F6-1D51-4405-A1FE-C8366D7008E6}" type="sibTrans" cxnId="{DBC31655-9ED1-4442-85D6-55AE6C47947D}">
      <dgm:prSet/>
      <dgm:spPr/>
      <dgm:t>
        <a:bodyPr/>
        <a:lstStyle/>
        <a:p>
          <a:endParaRPr lang="en-US"/>
        </a:p>
      </dgm:t>
    </dgm:pt>
    <dgm:pt modelId="{4FE665B6-AFCE-43A1-B864-90234C565EE7}">
      <dgm:prSet/>
      <dgm:spPr/>
      <dgm:t>
        <a:bodyPr/>
        <a:lstStyle/>
        <a:p>
          <a:pPr>
            <a:lnSpc>
              <a:spcPct val="100000"/>
            </a:lnSpc>
          </a:pPr>
          <a:r>
            <a:rPr lang="en-GB" noProof="0" dirty="0"/>
            <a:t>Lead times and MOQs (minimum order quantities)</a:t>
          </a:r>
        </a:p>
      </dgm:t>
    </dgm:pt>
    <dgm:pt modelId="{EEF38DBB-0AA5-4D7E-9824-83C53D21010E}" type="parTrans" cxnId="{127D9FEE-50D5-4ED4-825C-1D780F90517F}">
      <dgm:prSet/>
      <dgm:spPr/>
      <dgm:t>
        <a:bodyPr/>
        <a:lstStyle/>
        <a:p>
          <a:endParaRPr lang="en-US"/>
        </a:p>
      </dgm:t>
    </dgm:pt>
    <dgm:pt modelId="{B17D62C3-671E-4BA2-9F10-5263AC387019}" type="sibTrans" cxnId="{127D9FEE-50D5-4ED4-825C-1D780F90517F}">
      <dgm:prSet/>
      <dgm:spPr/>
      <dgm:t>
        <a:bodyPr/>
        <a:lstStyle/>
        <a:p>
          <a:endParaRPr lang="en-US"/>
        </a:p>
      </dgm:t>
    </dgm:pt>
    <dgm:pt modelId="{8CB26BFC-4D87-418C-BD45-15977388AE99}">
      <dgm:prSet/>
      <dgm:spPr/>
      <dgm:t>
        <a:bodyPr/>
        <a:lstStyle/>
        <a:p>
          <a:pPr>
            <a:lnSpc>
              <a:spcPct val="100000"/>
            </a:lnSpc>
          </a:pPr>
          <a:r>
            <a:rPr lang="en-GB" noProof="0" dirty="0"/>
            <a:t>Price history and trends</a:t>
          </a:r>
        </a:p>
      </dgm:t>
    </dgm:pt>
    <dgm:pt modelId="{BD194796-D5C4-4BDB-AEC6-0E2CA8554714}" type="parTrans" cxnId="{55D0860F-B3DF-4FC0-9006-417A03E7170B}">
      <dgm:prSet/>
      <dgm:spPr/>
      <dgm:t>
        <a:bodyPr/>
        <a:lstStyle/>
        <a:p>
          <a:endParaRPr lang="en-US"/>
        </a:p>
      </dgm:t>
    </dgm:pt>
    <dgm:pt modelId="{68E6C8FD-3FB5-4551-A20B-ACD4BE2C9C70}" type="sibTrans" cxnId="{55D0860F-B3DF-4FC0-9006-417A03E7170B}">
      <dgm:prSet/>
      <dgm:spPr/>
      <dgm:t>
        <a:bodyPr/>
        <a:lstStyle/>
        <a:p>
          <a:endParaRPr lang="en-US"/>
        </a:p>
      </dgm:t>
    </dgm:pt>
    <dgm:pt modelId="{5321A440-1A25-4522-AE64-1FF30F03112F}">
      <dgm:prSet/>
      <dgm:spPr/>
      <dgm:t>
        <a:bodyPr/>
        <a:lstStyle/>
        <a:p>
          <a:pPr>
            <a:lnSpc>
              <a:spcPct val="100000"/>
            </a:lnSpc>
          </a:pPr>
          <a:r>
            <a:rPr lang="en-GB" noProof="0" dirty="0"/>
            <a:t>Sustainability data (embodied carbon)</a:t>
          </a:r>
        </a:p>
      </dgm:t>
    </dgm:pt>
    <dgm:pt modelId="{19E5B422-CC6C-4E27-B6C6-16B2595F51A6}" type="parTrans" cxnId="{DF5060F5-C95C-427F-A195-DE0156FABDEF}">
      <dgm:prSet/>
      <dgm:spPr/>
      <dgm:t>
        <a:bodyPr/>
        <a:lstStyle/>
        <a:p>
          <a:endParaRPr lang="en-US"/>
        </a:p>
      </dgm:t>
    </dgm:pt>
    <dgm:pt modelId="{052B0B10-9368-4BDE-B870-4FC2DA7017D1}" type="sibTrans" cxnId="{DF5060F5-C95C-427F-A195-DE0156FABDEF}">
      <dgm:prSet/>
      <dgm:spPr/>
      <dgm:t>
        <a:bodyPr/>
        <a:lstStyle/>
        <a:p>
          <a:endParaRPr lang="en-US"/>
        </a:p>
      </dgm:t>
    </dgm:pt>
    <dgm:pt modelId="{A2E70D4A-5496-4BBC-9EFD-B73C4C7B8C7F}">
      <dgm:prSet/>
      <dgm:spPr/>
      <dgm:t>
        <a:bodyPr/>
        <a:lstStyle/>
        <a:p>
          <a:pPr>
            <a:lnSpc>
              <a:spcPct val="100000"/>
            </a:lnSpc>
            <a:defRPr b="1"/>
          </a:pPr>
          <a:r>
            <a:rPr lang="en-GB" b="1" noProof="0" dirty="0"/>
            <a:t>3. Equipment Resources</a:t>
          </a:r>
          <a:endParaRPr lang="en-GB" noProof="0" dirty="0"/>
        </a:p>
      </dgm:t>
    </dgm:pt>
    <dgm:pt modelId="{6A914FD7-0F76-413D-9991-F5DD8F4522B1}" type="parTrans" cxnId="{7A5984CA-25F3-42BB-99DB-CDAF43C00ADF}">
      <dgm:prSet/>
      <dgm:spPr/>
      <dgm:t>
        <a:bodyPr/>
        <a:lstStyle/>
        <a:p>
          <a:endParaRPr lang="en-US"/>
        </a:p>
      </dgm:t>
    </dgm:pt>
    <dgm:pt modelId="{01C45D24-1994-4620-85BD-49E6CACD2E08}" type="sibTrans" cxnId="{7A5984CA-25F3-42BB-99DB-CDAF43C00ADF}">
      <dgm:prSet/>
      <dgm:spPr/>
      <dgm:t>
        <a:bodyPr/>
        <a:lstStyle/>
        <a:p>
          <a:endParaRPr lang="en-US"/>
        </a:p>
      </dgm:t>
    </dgm:pt>
    <dgm:pt modelId="{572BFFE4-1725-4556-BB42-14224B2AD58B}">
      <dgm:prSet/>
      <dgm:spPr/>
      <dgm:t>
        <a:bodyPr/>
        <a:lstStyle/>
        <a:p>
          <a:pPr>
            <a:lnSpc>
              <a:spcPct val="100000"/>
            </a:lnSpc>
          </a:pPr>
          <a:r>
            <a:rPr lang="en-GB" noProof="0" dirty="0"/>
            <a:t>Hire rates</a:t>
          </a:r>
        </a:p>
      </dgm:t>
    </dgm:pt>
    <dgm:pt modelId="{2CA7032F-8499-414D-917E-2ACA442BD9CF}" type="parTrans" cxnId="{FC9BEE85-5FC5-4A7A-BEEB-6495328D1163}">
      <dgm:prSet/>
      <dgm:spPr/>
      <dgm:t>
        <a:bodyPr/>
        <a:lstStyle/>
        <a:p>
          <a:endParaRPr lang="en-US"/>
        </a:p>
      </dgm:t>
    </dgm:pt>
    <dgm:pt modelId="{03D8CF3B-01EC-430E-913A-4010A9338693}" type="sibTrans" cxnId="{FC9BEE85-5FC5-4A7A-BEEB-6495328D1163}">
      <dgm:prSet/>
      <dgm:spPr/>
      <dgm:t>
        <a:bodyPr/>
        <a:lstStyle/>
        <a:p>
          <a:endParaRPr lang="en-US"/>
        </a:p>
      </dgm:t>
    </dgm:pt>
    <dgm:pt modelId="{7D09068E-6C41-4545-862E-0246BF4DA3B0}">
      <dgm:prSet/>
      <dgm:spPr/>
      <dgm:t>
        <a:bodyPr/>
        <a:lstStyle/>
        <a:p>
          <a:pPr>
            <a:lnSpc>
              <a:spcPct val="100000"/>
            </a:lnSpc>
          </a:pPr>
          <a:r>
            <a:rPr lang="en-GB" noProof="0" dirty="0"/>
            <a:t>Operating costs</a:t>
          </a:r>
        </a:p>
      </dgm:t>
    </dgm:pt>
    <dgm:pt modelId="{0F877BFC-271F-4D82-9B8E-ECB03C152D1F}" type="parTrans" cxnId="{3E30F3D6-3802-4732-816E-BEB9AE37BCA7}">
      <dgm:prSet/>
      <dgm:spPr/>
      <dgm:t>
        <a:bodyPr/>
        <a:lstStyle/>
        <a:p>
          <a:endParaRPr lang="en-US"/>
        </a:p>
      </dgm:t>
    </dgm:pt>
    <dgm:pt modelId="{2225BE91-932E-4C8A-9815-B13D19F11574}" type="sibTrans" cxnId="{3E30F3D6-3802-4732-816E-BEB9AE37BCA7}">
      <dgm:prSet/>
      <dgm:spPr/>
      <dgm:t>
        <a:bodyPr/>
        <a:lstStyle/>
        <a:p>
          <a:endParaRPr lang="en-US"/>
        </a:p>
      </dgm:t>
    </dgm:pt>
    <dgm:pt modelId="{21518C04-0889-4A23-B6C8-CD0A99BA4FEA}">
      <dgm:prSet/>
      <dgm:spPr/>
      <dgm:t>
        <a:bodyPr/>
        <a:lstStyle/>
        <a:p>
          <a:pPr>
            <a:lnSpc>
              <a:spcPct val="100000"/>
            </a:lnSpc>
          </a:pPr>
          <a:r>
            <a:rPr lang="en-GB" noProof="0" dirty="0"/>
            <a:t>Productivity factors</a:t>
          </a:r>
        </a:p>
      </dgm:t>
    </dgm:pt>
    <dgm:pt modelId="{087FEEC2-5086-4E1B-88AD-7B732B9E297A}" type="parTrans" cxnId="{4ADA8D8C-14EE-43C4-9B4F-61F609B5DC74}">
      <dgm:prSet/>
      <dgm:spPr/>
      <dgm:t>
        <a:bodyPr/>
        <a:lstStyle/>
        <a:p>
          <a:endParaRPr lang="en-US"/>
        </a:p>
      </dgm:t>
    </dgm:pt>
    <dgm:pt modelId="{32A70D4E-CF3B-4926-A936-840EBE7FAB2D}" type="sibTrans" cxnId="{4ADA8D8C-14EE-43C4-9B4F-61F609B5DC74}">
      <dgm:prSet/>
      <dgm:spPr/>
      <dgm:t>
        <a:bodyPr/>
        <a:lstStyle/>
        <a:p>
          <a:endParaRPr lang="en-US"/>
        </a:p>
      </dgm:t>
    </dgm:pt>
    <dgm:pt modelId="{9CDECEDB-9865-4978-B843-E7C3F4D16BF7}">
      <dgm:prSet/>
      <dgm:spPr/>
      <dgm:t>
        <a:bodyPr/>
        <a:lstStyle/>
        <a:p>
          <a:pPr>
            <a:lnSpc>
              <a:spcPct val="100000"/>
            </a:lnSpc>
          </a:pPr>
          <a:r>
            <a:rPr lang="en-GB" noProof="0" dirty="0"/>
            <a:t>Availability schedules</a:t>
          </a:r>
        </a:p>
      </dgm:t>
    </dgm:pt>
    <dgm:pt modelId="{6E0BFE63-8803-4CA2-8E16-AC81DA72E205}" type="parTrans" cxnId="{F4CEBF9C-84F0-4665-B0AD-57BA0A6A6202}">
      <dgm:prSet/>
      <dgm:spPr/>
      <dgm:t>
        <a:bodyPr/>
        <a:lstStyle/>
        <a:p>
          <a:endParaRPr lang="en-US"/>
        </a:p>
      </dgm:t>
    </dgm:pt>
    <dgm:pt modelId="{02B58CAE-62B5-4C87-B468-9D9C9C5DAE21}" type="sibTrans" cxnId="{F4CEBF9C-84F0-4665-B0AD-57BA0A6A6202}">
      <dgm:prSet/>
      <dgm:spPr/>
      <dgm:t>
        <a:bodyPr/>
        <a:lstStyle/>
        <a:p>
          <a:endParaRPr lang="en-US"/>
        </a:p>
      </dgm:t>
    </dgm:pt>
    <dgm:pt modelId="{0A3E5675-6883-4F65-A572-EA3DBC287DAA}">
      <dgm:prSet/>
      <dgm:spPr/>
      <dgm:t>
        <a:bodyPr/>
        <a:lstStyle/>
        <a:p>
          <a:pPr>
            <a:lnSpc>
              <a:spcPct val="100000"/>
            </a:lnSpc>
            <a:defRPr b="1"/>
          </a:pPr>
          <a:r>
            <a:rPr lang="en-GB" b="1" noProof="0" dirty="0"/>
            <a:t>4. Subcontractor Resources</a:t>
          </a:r>
          <a:endParaRPr lang="en-GB" noProof="0" dirty="0"/>
        </a:p>
      </dgm:t>
    </dgm:pt>
    <dgm:pt modelId="{C88D1AF8-EB8B-45BA-9E89-5AF223B42CE2}" type="parTrans" cxnId="{988DAD8C-255A-4EDB-A3F7-EAA3593EF8EC}">
      <dgm:prSet/>
      <dgm:spPr/>
      <dgm:t>
        <a:bodyPr/>
        <a:lstStyle/>
        <a:p>
          <a:endParaRPr lang="en-US"/>
        </a:p>
      </dgm:t>
    </dgm:pt>
    <dgm:pt modelId="{0048D728-FBF4-4578-8B09-A599C577ECCA}" type="sibTrans" cxnId="{988DAD8C-255A-4EDB-A3F7-EAA3593EF8EC}">
      <dgm:prSet/>
      <dgm:spPr/>
      <dgm:t>
        <a:bodyPr/>
        <a:lstStyle/>
        <a:p>
          <a:endParaRPr lang="en-US"/>
        </a:p>
      </dgm:t>
    </dgm:pt>
    <dgm:pt modelId="{76646593-9466-43D7-AE05-A31191E6B8D8}">
      <dgm:prSet/>
      <dgm:spPr/>
      <dgm:t>
        <a:bodyPr/>
        <a:lstStyle/>
        <a:p>
          <a:pPr>
            <a:lnSpc>
              <a:spcPct val="100000"/>
            </a:lnSpc>
          </a:pPr>
          <a:r>
            <a:rPr lang="en-GB" noProof="0" dirty="0"/>
            <a:t>Rate cards and pricing structures</a:t>
          </a:r>
        </a:p>
      </dgm:t>
    </dgm:pt>
    <dgm:pt modelId="{11518141-02F5-416F-85E2-BB7D1D01F473}" type="parTrans" cxnId="{E090AE42-A622-4163-8BD4-650378AF4908}">
      <dgm:prSet/>
      <dgm:spPr/>
      <dgm:t>
        <a:bodyPr/>
        <a:lstStyle/>
        <a:p>
          <a:endParaRPr lang="en-US"/>
        </a:p>
      </dgm:t>
    </dgm:pt>
    <dgm:pt modelId="{697341E9-8095-4777-A4FA-34E5F8BA3493}" type="sibTrans" cxnId="{E090AE42-A622-4163-8BD4-650378AF4908}">
      <dgm:prSet/>
      <dgm:spPr/>
      <dgm:t>
        <a:bodyPr/>
        <a:lstStyle/>
        <a:p>
          <a:endParaRPr lang="en-US"/>
        </a:p>
      </dgm:t>
    </dgm:pt>
    <dgm:pt modelId="{447F75E6-1F5A-4F37-9E75-0D65C9E20EF9}">
      <dgm:prSet/>
      <dgm:spPr/>
      <dgm:t>
        <a:bodyPr/>
        <a:lstStyle/>
        <a:p>
          <a:pPr>
            <a:lnSpc>
              <a:spcPct val="100000"/>
            </a:lnSpc>
          </a:pPr>
          <a:r>
            <a:rPr lang="en-GB" noProof="0" dirty="0"/>
            <a:t>Past performance metrics</a:t>
          </a:r>
        </a:p>
      </dgm:t>
    </dgm:pt>
    <dgm:pt modelId="{A8506813-A516-413F-9D2D-9C570D7D5C17}" type="parTrans" cxnId="{8F8D9609-FFA7-4767-9441-BD381DFA80B2}">
      <dgm:prSet/>
      <dgm:spPr/>
      <dgm:t>
        <a:bodyPr/>
        <a:lstStyle/>
        <a:p>
          <a:endParaRPr lang="en-US"/>
        </a:p>
      </dgm:t>
    </dgm:pt>
    <dgm:pt modelId="{9184CA57-5AE4-4FC9-88CA-D402A6B3BED0}" type="sibTrans" cxnId="{8F8D9609-FFA7-4767-9441-BD381DFA80B2}">
      <dgm:prSet/>
      <dgm:spPr/>
      <dgm:t>
        <a:bodyPr/>
        <a:lstStyle/>
        <a:p>
          <a:endParaRPr lang="en-US"/>
        </a:p>
      </dgm:t>
    </dgm:pt>
    <dgm:pt modelId="{D77CFDEC-1DF9-4CDA-A48B-9653DBD9ECE0}">
      <dgm:prSet/>
      <dgm:spPr/>
      <dgm:t>
        <a:bodyPr/>
        <a:lstStyle/>
        <a:p>
          <a:pPr>
            <a:lnSpc>
              <a:spcPct val="100000"/>
            </a:lnSpc>
          </a:pPr>
          <a:r>
            <a:rPr lang="en-GB" noProof="0" dirty="0"/>
            <a:t>Specializations and capabilities</a:t>
          </a:r>
        </a:p>
      </dgm:t>
    </dgm:pt>
    <dgm:pt modelId="{AE5ABB0A-7ABB-4771-AEDA-7BA09E58D914}" type="parTrans" cxnId="{F07083EF-591B-4C4E-89B7-EF68E445A9C0}">
      <dgm:prSet/>
      <dgm:spPr/>
      <dgm:t>
        <a:bodyPr/>
        <a:lstStyle/>
        <a:p>
          <a:endParaRPr lang="en-US"/>
        </a:p>
      </dgm:t>
    </dgm:pt>
    <dgm:pt modelId="{6CB4FA79-C2CB-4B4E-8A4F-D81C7E00F790}" type="sibTrans" cxnId="{F07083EF-591B-4C4E-89B7-EF68E445A9C0}">
      <dgm:prSet/>
      <dgm:spPr/>
      <dgm:t>
        <a:bodyPr/>
        <a:lstStyle/>
        <a:p>
          <a:endParaRPr lang="en-US"/>
        </a:p>
      </dgm:t>
    </dgm:pt>
    <dgm:pt modelId="{BA4A08B0-535C-4D7B-B356-5611B454FDCC}">
      <dgm:prSet/>
      <dgm:spPr/>
      <dgm:t>
        <a:bodyPr/>
        <a:lstStyle/>
        <a:p>
          <a:pPr>
            <a:lnSpc>
              <a:spcPct val="100000"/>
            </a:lnSpc>
          </a:pPr>
          <a:r>
            <a:rPr lang="en-GB" noProof="0" dirty="0"/>
            <a:t>Reliability scores</a:t>
          </a:r>
        </a:p>
      </dgm:t>
    </dgm:pt>
    <dgm:pt modelId="{F5DD3D99-E2E4-4F6B-ACC5-A4651F5000BC}" type="parTrans" cxnId="{19C6FC95-2330-49EA-84A1-5FDE27FAB2C8}">
      <dgm:prSet/>
      <dgm:spPr/>
      <dgm:t>
        <a:bodyPr/>
        <a:lstStyle/>
        <a:p>
          <a:endParaRPr lang="en-US"/>
        </a:p>
      </dgm:t>
    </dgm:pt>
    <dgm:pt modelId="{B7DA145D-D27A-4178-BAC3-FAFBDB859A51}" type="sibTrans" cxnId="{19C6FC95-2330-49EA-84A1-5FDE27FAB2C8}">
      <dgm:prSet/>
      <dgm:spPr/>
      <dgm:t>
        <a:bodyPr/>
        <a:lstStyle/>
        <a:p>
          <a:endParaRPr lang="en-US"/>
        </a:p>
      </dgm:t>
    </dgm:pt>
    <dgm:pt modelId="{1A584606-7DE5-4980-AADB-B7F041C36066}" type="pres">
      <dgm:prSet presAssocID="{FA78FD28-6E93-4810-B877-72EF68A66946}" presName="root" presStyleCnt="0">
        <dgm:presLayoutVars>
          <dgm:dir/>
          <dgm:resizeHandles val="exact"/>
        </dgm:presLayoutVars>
      </dgm:prSet>
      <dgm:spPr/>
    </dgm:pt>
    <dgm:pt modelId="{5795F954-36D2-4B09-A0B2-A66BCB4DE1D6}" type="pres">
      <dgm:prSet presAssocID="{69CFE09B-2D2E-4D84-9D9F-D8673781BA43}" presName="compNode" presStyleCnt="0"/>
      <dgm:spPr/>
    </dgm:pt>
    <dgm:pt modelId="{4E605609-BBC7-46E2-B47C-B1D4A5F7D50F}" type="pres">
      <dgm:prSet presAssocID="{69CFE09B-2D2E-4D84-9D9F-D8673781BA43}"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le profile with solid fill"/>
        </a:ext>
      </dgm:extLst>
    </dgm:pt>
    <dgm:pt modelId="{3920BFBA-B486-4F94-AD46-FE9A5006CE43}" type="pres">
      <dgm:prSet presAssocID="{69CFE09B-2D2E-4D84-9D9F-D8673781BA43}" presName="iconSpace" presStyleCnt="0"/>
      <dgm:spPr/>
    </dgm:pt>
    <dgm:pt modelId="{74A4853C-2DA8-4D10-9A21-52AA5110C9C6}" type="pres">
      <dgm:prSet presAssocID="{69CFE09B-2D2E-4D84-9D9F-D8673781BA43}" presName="parTx" presStyleLbl="revTx" presStyleIdx="0" presStyleCnt="8">
        <dgm:presLayoutVars>
          <dgm:chMax val="0"/>
          <dgm:chPref val="0"/>
        </dgm:presLayoutVars>
      </dgm:prSet>
      <dgm:spPr/>
    </dgm:pt>
    <dgm:pt modelId="{42960B61-3C49-4782-A0EE-FE96DF6F621C}" type="pres">
      <dgm:prSet presAssocID="{69CFE09B-2D2E-4D84-9D9F-D8673781BA43}" presName="txSpace" presStyleCnt="0"/>
      <dgm:spPr/>
    </dgm:pt>
    <dgm:pt modelId="{B363902B-6C0B-4F76-ACF7-24C025C3DA56}" type="pres">
      <dgm:prSet presAssocID="{69CFE09B-2D2E-4D84-9D9F-D8673781BA43}" presName="desTx" presStyleLbl="revTx" presStyleIdx="1" presStyleCnt="8">
        <dgm:presLayoutVars/>
      </dgm:prSet>
      <dgm:spPr/>
    </dgm:pt>
    <dgm:pt modelId="{15F8CD67-474F-47D7-9172-EBCA268EE9DB}" type="pres">
      <dgm:prSet presAssocID="{967908F6-CC51-4817-A0B6-7C8534134193}" presName="sibTrans" presStyleCnt="0"/>
      <dgm:spPr/>
    </dgm:pt>
    <dgm:pt modelId="{135B6309-E43E-4408-99BA-8CD5C0C959AA}" type="pres">
      <dgm:prSet presAssocID="{6397D63C-A09B-4249-AC4C-F865689DCDEE}" presName="compNode" presStyleCnt="0"/>
      <dgm:spPr/>
    </dgm:pt>
    <dgm:pt modelId="{5329C722-E5D0-4B56-8703-BA898C947C73}" type="pres">
      <dgm:prSet presAssocID="{6397D63C-A09B-4249-AC4C-F865689DCD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ctory"/>
        </a:ext>
      </dgm:extLst>
    </dgm:pt>
    <dgm:pt modelId="{1E735151-3CBE-4AC5-A9BE-149B16F845E2}" type="pres">
      <dgm:prSet presAssocID="{6397D63C-A09B-4249-AC4C-F865689DCDEE}" presName="iconSpace" presStyleCnt="0"/>
      <dgm:spPr/>
    </dgm:pt>
    <dgm:pt modelId="{353E83C5-8443-460C-9A95-4DD138FC7FD8}" type="pres">
      <dgm:prSet presAssocID="{6397D63C-A09B-4249-AC4C-F865689DCDEE}" presName="parTx" presStyleLbl="revTx" presStyleIdx="2" presStyleCnt="8">
        <dgm:presLayoutVars>
          <dgm:chMax val="0"/>
          <dgm:chPref val="0"/>
        </dgm:presLayoutVars>
      </dgm:prSet>
      <dgm:spPr/>
    </dgm:pt>
    <dgm:pt modelId="{C5AB47FB-1BF9-448A-91C7-AB47D4F8DC5F}" type="pres">
      <dgm:prSet presAssocID="{6397D63C-A09B-4249-AC4C-F865689DCDEE}" presName="txSpace" presStyleCnt="0"/>
      <dgm:spPr/>
    </dgm:pt>
    <dgm:pt modelId="{B4B855F4-3AFC-4AB3-B5E0-9342D372ED8C}" type="pres">
      <dgm:prSet presAssocID="{6397D63C-A09B-4249-AC4C-F865689DCDEE}" presName="desTx" presStyleLbl="revTx" presStyleIdx="3" presStyleCnt="8">
        <dgm:presLayoutVars/>
      </dgm:prSet>
      <dgm:spPr/>
    </dgm:pt>
    <dgm:pt modelId="{E86CC10E-4211-4719-9FD8-640AE37A224F}" type="pres">
      <dgm:prSet presAssocID="{F2DA2680-75AF-4B2E-8478-D17BCBB58C84}" presName="sibTrans" presStyleCnt="0"/>
      <dgm:spPr/>
    </dgm:pt>
    <dgm:pt modelId="{94AF83F9-457A-47D4-930E-CE6A717BCD7A}" type="pres">
      <dgm:prSet presAssocID="{A2E70D4A-5496-4BBC-9EFD-B73C4C7B8C7F}" presName="compNode" presStyleCnt="0"/>
      <dgm:spPr/>
    </dgm:pt>
    <dgm:pt modelId="{C95FB84D-0718-447F-9FDD-B4A825003479}" type="pres">
      <dgm:prSet presAssocID="{A2E70D4A-5496-4BBC-9EFD-B73C4C7B8C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25BC9CB3-3A9D-41C3-A024-64783968D554}" type="pres">
      <dgm:prSet presAssocID="{A2E70D4A-5496-4BBC-9EFD-B73C4C7B8C7F}" presName="iconSpace" presStyleCnt="0"/>
      <dgm:spPr/>
    </dgm:pt>
    <dgm:pt modelId="{FFF04599-5E36-4982-BEB2-DD97CA7B9F42}" type="pres">
      <dgm:prSet presAssocID="{A2E70D4A-5496-4BBC-9EFD-B73C4C7B8C7F}" presName="parTx" presStyleLbl="revTx" presStyleIdx="4" presStyleCnt="8">
        <dgm:presLayoutVars>
          <dgm:chMax val="0"/>
          <dgm:chPref val="0"/>
        </dgm:presLayoutVars>
      </dgm:prSet>
      <dgm:spPr/>
    </dgm:pt>
    <dgm:pt modelId="{B9A5882C-2A04-4851-A573-C2A75E581F9E}" type="pres">
      <dgm:prSet presAssocID="{A2E70D4A-5496-4BBC-9EFD-B73C4C7B8C7F}" presName="txSpace" presStyleCnt="0"/>
      <dgm:spPr/>
    </dgm:pt>
    <dgm:pt modelId="{CB82E095-EF1C-4D74-9AE6-75F12C6F9047}" type="pres">
      <dgm:prSet presAssocID="{A2E70D4A-5496-4BBC-9EFD-B73C4C7B8C7F}" presName="desTx" presStyleLbl="revTx" presStyleIdx="5" presStyleCnt="8">
        <dgm:presLayoutVars/>
      </dgm:prSet>
      <dgm:spPr/>
    </dgm:pt>
    <dgm:pt modelId="{F0388725-2EF8-4119-BFAB-CEB1EB3EEF2F}" type="pres">
      <dgm:prSet presAssocID="{01C45D24-1994-4620-85BD-49E6CACD2E08}" presName="sibTrans" presStyleCnt="0"/>
      <dgm:spPr/>
    </dgm:pt>
    <dgm:pt modelId="{074EF56C-AF1F-458A-BB6F-574DADAC9275}" type="pres">
      <dgm:prSet presAssocID="{0A3E5675-6883-4F65-A572-EA3DBC287DAA}" presName="compNode" presStyleCnt="0"/>
      <dgm:spPr/>
    </dgm:pt>
    <dgm:pt modelId="{44157BD8-888D-4B58-B9A6-D26DDC654997}" type="pres">
      <dgm:prSet presAssocID="{0A3E5675-6883-4F65-A572-EA3DBC287DA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ools with solid fill"/>
        </a:ext>
      </dgm:extLst>
    </dgm:pt>
    <dgm:pt modelId="{EB6D2E6D-6FCE-4DD4-9335-CB85018110D6}" type="pres">
      <dgm:prSet presAssocID="{0A3E5675-6883-4F65-A572-EA3DBC287DAA}" presName="iconSpace" presStyleCnt="0"/>
      <dgm:spPr/>
    </dgm:pt>
    <dgm:pt modelId="{A772DB36-D475-4147-831B-15285BB5F99F}" type="pres">
      <dgm:prSet presAssocID="{0A3E5675-6883-4F65-A572-EA3DBC287DAA}" presName="parTx" presStyleLbl="revTx" presStyleIdx="6" presStyleCnt="8">
        <dgm:presLayoutVars>
          <dgm:chMax val="0"/>
          <dgm:chPref val="0"/>
        </dgm:presLayoutVars>
      </dgm:prSet>
      <dgm:spPr/>
    </dgm:pt>
    <dgm:pt modelId="{7332DE93-DA3D-4265-BCD4-3C9A0B4C3061}" type="pres">
      <dgm:prSet presAssocID="{0A3E5675-6883-4F65-A572-EA3DBC287DAA}" presName="txSpace" presStyleCnt="0"/>
      <dgm:spPr/>
    </dgm:pt>
    <dgm:pt modelId="{60138396-68C7-47E9-B480-86DF08C909E2}" type="pres">
      <dgm:prSet presAssocID="{0A3E5675-6883-4F65-A572-EA3DBC287DAA}" presName="desTx" presStyleLbl="revTx" presStyleIdx="7" presStyleCnt="8">
        <dgm:presLayoutVars/>
      </dgm:prSet>
      <dgm:spPr/>
    </dgm:pt>
  </dgm:ptLst>
  <dgm:cxnLst>
    <dgm:cxn modelId="{2F047703-9A15-4567-8C12-F85399001F2E}" type="presOf" srcId="{A2E70D4A-5496-4BBC-9EFD-B73C4C7B8C7F}" destId="{FFF04599-5E36-4982-BEB2-DD97CA7B9F42}" srcOrd="0" destOrd="0" presId="urn:microsoft.com/office/officeart/2018/5/layout/CenteredIconLabelDescriptionList"/>
    <dgm:cxn modelId="{22626306-24FE-4D14-9E53-90265550F1F1}" type="presOf" srcId="{4FE665B6-AFCE-43A1-B864-90234C565EE7}" destId="{B4B855F4-3AFC-4AB3-B5E0-9342D372ED8C}" srcOrd="0" destOrd="2" presId="urn:microsoft.com/office/officeart/2018/5/layout/CenteredIconLabelDescriptionList"/>
    <dgm:cxn modelId="{8F8D9609-FFA7-4767-9441-BD381DFA80B2}" srcId="{0A3E5675-6883-4F65-A572-EA3DBC287DAA}" destId="{447F75E6-1F5A-4F37-9E75-0D65C9E20EF9}" srcOrd="1" destOrd="0" parTransId="{A8506813-A516-413F-9D2D-9C570D7D5C17}" sibTransId="{9184CA57-5AE4-4FC9-88CA-D402A6B3BED0}"/>
    <dgm:cxn modelId="{A382BB0A-0705-446A-8416-0097490DC741}" srcId="{69CFE09B-2D2E-4D84-9D9F-D8673781BA43}" destId="{2DEC8A86-C25A-45F0-B7B0-8A419222A0EF}" srcOrd="0" destOrd="0" parTransId="{34427233-F824-4BC7-A8E7-7862D3876C8D}" sibTransId="{A46D2CEF-017E-416A-970C-2C1A4D8EB37E}"/>
    <dgm:cxn modelId="{55D0860F-B3DF-4FC0-9006-417A03E7170B}" srcId="{6397D63C-A09B-4249-AC4C-F865689DCDEE}" destId="{8CB26BFC-4D87-418C-BD45-15977388AE99}" srcOrd="3" destOrd="0" parTransId="{BD194796-D5C4-4BDB-AEC6-0E2CA8554714}" sibTransId="{68E6C8FD-3FB5-4551-A20B-ACD4BE2C9C70}"/>
    <dgm:cxn modelId="{16E0011C-0F25-41AF-AE8A-BEF81550DFC9}" srcId="{69CFE09B-2D2E-4D84-9D9F-D8673781BA43}" destId="{A2CA4417-69EB-4B82-83CB-C7F141EF4966}" srcOrd="2" destOrd="0" parTransId="{E95220A7-1EBA-45A8-A992-8CA0213DB565}" sibTransId="{F93F436A-CDEF-47B0-9504-DF5479975E05}"/>
    <dgm:cxn modelId="{FBD6681E-65D9-418F-903C-2536A05BC243}" type="presOf" srcId="{1F806C11-767F-4142-886D-991DD2AA2350}" destId="{B363902B-6C0B-4F76-ACF7-24C025C3DA56}" srcOrd="0" destOrd="3" presId="urn:microsoft.com/office/officeart/2018/5/layout/CenteredIconLabelDescriptionList"/>
    <dgm:cxn modelId="{C5800027-67FA-4FD3-A363-611B794ACAD4}" type="presOf" srcId="{5321A440-1A25-4522-AE64-1FF30F03112F}" destId="{B4B855F4-3AFC-4AB3-B5E0-9342D372ED8C}" srcOrd="0" destOrd="4" presId="urn:microsoft.com/office/officeart/2018/5/layout/CenteredIconLabelDescriptionList"/>
    <dgm:cxn modelId="{3AC63C2E-39B1-46D7-8DF5-A10105D511F5}" type="presOf" srcId="{FA78FD28-6E93-4810-B877-72EF68A66946}" destId="{1A584606-7DE5-4980-AADB-B7F041C36066}" srcOrd="0" destOrd="0" presId="urn:microsoft.com/office/officeart/2018/5/layout/CenteredIconLabelDescriptionList"/>
    <dgm:cxn modelId="{31C5C231-699A-4C25-BB02-8B2128E8D896}" type="presOf" srcId="{0A3E5675-6883-4F65-A572-EA3DBC287DAA}" destId="{A772DB36-D475-4147-831B-15285BB5F99F}" srcOrd="0" destOrd="0" presId="urn:microsoft.com/office/officeart/2018/5/layout/CenteredIconLabelDescriptionList"/>
    <dgm:cxn modelId="{9B2F6B40-D4B0-4DB9-90D8-A87F23F65FCE}" type="presOf" srcId="{827A590D-5A6F-4E7F-9C06-611E0C8F2C14}" destId="{B4B855F4-3AFC-4AB3-B5E0-9342D372ED8C}" srcOrd="0" destOrd="0" presId="urn:microsoft.com/office/officeart/2018/5/layout/CenteredIconLabelDescriptionList"/>
    <dgm:cxn modelId="{E090AE42-A622-4163-8BD4-650378AF4908}" srcId="{0A3E5675-6883-4F65-A572-EA3DBC287DAA}" destId="{76646593-9466-43D7-AE05-A31191E6B8D8}" srcOrd="0" destOrd="0" parTransId="{11518141-02F5-416F-85E2-BB7D1D01F473}" sibTransId="{697341E9-8095-4777-A4FA-34E5F8BA3493}"/>
    <dgm:cxn modelId="{8123CC4F-CD18-4C56-AF3F-2D7B41EEBE77}" type="presOf" srcId="{A2CA4417-69EB-4B82-83CB-C7F141EF4966}" destId="{B363902B-6C0B-4F76-ACF7-24C025C3DA56}" srcOrd="0" destOrd="2" presId="urn:microsoft.com/office/officeart/2018/5/layout/CenteredIconLabelDescriptionList"/>
    <dgm:cxn modelId="{327F8053-820B-4728-964D-6AA5074C7BBB}" type="presOf" srcId="{7D09068E-6C41-4545-862E-0246BF4DA3B0}" destId="{CB82E095-EF1C-4D74-9AE6-75F12C6F9047}" srcOrd="0" destOrd="1" presId="urn:microsoft.com/office/officeart/2018/5/layout/CenteredIconLabelDescriptionList"/>
    <dgm:cxn modelId="{DBC31655-9ED1-4442-85D6-55AE6C47947D}" srcId="{6397D63C-A09B-4249-AC4C-F865689DCDEE}" destId="{340A5650-F16F-4934-9489-5588F0E7820D}" srcOrd="1" destOrd="0" parTransId="{D4297ABD-9318-4570-A9AD-A2F2F0084306}" sibTransId="{4BD015F6-1D51-4405-A1FE-C8366D7008E6}"/>
    <dgm:cxn modelId="{A8881F5F-12B8-4EC6-868D-DD8BD579C8ED}" srcId="{FA78FD28-6E93-4810-B877-72EF68A66946}" destId="{69CFE09B-2D2E-4D84-9D9F-D8673781BA43}" srcOrd="0" destOrd="0" parTransId="{35C27F01-BB12-4888-A895-31F3DCE0CF1D}" sibTransId="{967908F6-CC51-4817-A0B6-7C8534134193}"/>
    <dgm:cxn modelId="{1893FF62-4128-43B1-81B5-C89C0507B129}" srcId="{FA78FD28-6E93-4810-B877-72EF68A66946}" destId="{6397D63C-A09B-4249-AC4C-F865689DCDEE}" srcOrd="1" destOrd="0" parTransId="{D971867A-A840-4301-94EC-D6F8F4D60B8F}" sibTransId="{F2DA2680-75AF-4B2E-8478-D17BCBB58C84}"/>
    <dgm:cxn modelId="{D5DCFA73-B26D-41CE-81F3-3DD7CFEB4946}" srcId="{69CFE09B-2D2E-4D84-9D9F-D8673781BA43}" destId="{318FD6A7-9A4A-47FE-AB8D-070A388B83A3}" srcOrd="1" destOrd="0" parTransId="{46A6D0CA-DE9C-498B-941A-122FFD765012}" sibTransId="{F4825BFC-57A8-4CD9-92FF-69439D8AB90A}"/>
    <dgm:cxn modelId="{421EB378-1A51-494D-8BF0-D68875A6A18E}" type="presOf" srcId="{2DEC8A86-C25A-45F0-B7B0-8A419222A0EF}" destId="{B363902B-6C0B-4F76-ACF7-24C025C3DA56}" srcOrd="0" destOrd="0" presId="urn:microsoft.com/office/officeart/2018/5/layout/CenteredIconLabelDescriptionList"/>
    <dgm:cxn modelId="{014BDE7F-7FC9-4110-B415-8F0ECB0AFFF0}" type="presOf" srcId="{D77CFDEC-1DF9-4CDA-A48B-9653DBD9ECE0}" destId="{60138396-68C7-47E9-B480-86DF08C909E2}" srcOrd="0" destOrd="2" presId="urn:microsoft.com/office/officeart/2018/5/layout/CenteredIconLabelDescriptionList"/>
    <dgm:cxn modelId="{78EC5D81-1622-4F32-86E7-4DAF7DD1BA5A}" type="presOf" srcId="{76646593-9466-43D7-AE05-A31191E6B8D8}" destId="{60138396-68C7-47E9-B480-86DF08C909E2}" srcOrd="0" destOrd="0" presId="urn:microsoft.com/office/officeart/2018/5/layout/CenteredIconLabelDescriptionList"/>
    <dgm:cxn modelId="{FC9BEE85-5FC5-4A7A-BEEB-6495328D1163}" srcId="{A2E70D4A-5496-4BBC-9EFD-B73C4C7B8C7F}" destId="{572BFFE4-1725-4556-BB42-14224B2AD58B}" srcOrd="0" destOrd="0" parTransId="{2CA7032F-8499-414D-917E-2ACA442BD9CF}" sibTransId="{03D8CF3B-01EC-430E-913A-4010A9338693}"/>
    <dgm:cxn modelId="{B5215C86-F1A5-49E7-ACE9-91B79149DA13}" type="presOf" srcId="{69CFE09B-2D2E-4D84-9D9F-D8673781BA43}" destId="{74A4853C-2DA8-4D10-9A21-52AA5110C9C6}" srcOrd="0" destOrd="0" presId="urn:microsoft.com/office/officeart/2018/5/layout/CenteredIconLabelDescriptionList"/>
    <dgm:cxn modelId="{4ADA8D8C-14EE-43C4-9B4F-61F609B5DC74}" srcId="{A2E70D4A-5496-4BBC-9EFD-B73C4C7B8C7F}" destId="{21518C04-0889-4A23-B6C8-CD0A99BA4FEA}" srcOrd="2" destOrd="0" parTransId="{087FEEC2-5086-4E1B-88AD-7B732B9E297A}" sibTransId="{32A70D4E-CF3B-4926-A936-840EBE7FAB2D}"/>
    <dgm:cxn modelId="{988DAD8C-255A-4EDB-A3F7-EAA3593EF8EC}" srcId="{FA78FD28-6E93-4810-B877-72EF68A66946}" destId="{0A3E5675-6883-4F65-A572-EA3DBC287DAA}" srcOrd="3" destOrd="0" parTransId="{C88D1AF8-EB8B-45BA-9E89-5AF223B42CE2}" sibTransId="{0048D728-FBF4-4578-8B09-A599C577ECCA}"/>
    <dgm:cxn modelId="{7B83BB8E-D57B-4A55-A287-F6BAD494CE12}" type="presOf" srcId="{9CDECEDB-9865-4978-B843-E7C3F4D16BF7}" destId="{CB82E095-EF1C-4D74-9AE6-75F12C6F9047}" srcOrd="0" destOrd="3" presId="urn:microsoft.com/office/officeart/2018/5/layout/CenteredIconLabelDescriptionList"/>
    <dgm:cxn modelId="{1388A590-1C6A-4E96-9284-CDBB617D085D}" type="presOf" srcId="{8CB26BFC-4D87-418C-BD45-15977388AE99}" destId="{B4B855F4-3AFC-4AB3-B5E0-9342D372ED8C}" srcOrd="0" destOrd="3" presId="urn:microsoft.com/office/officeart/2018/5/layout/CenteredIconLabelDescriptionList"/>
    <dgm:cxn modelId="{19C6FC95-2330-49EA-84A1-5FDE27FAB2C8}" srcId="{0A3E5675-6883-4F65-A572-EA3DBC287DAA}" destId="{BA4A08B0-535C-4D7B-B356-5611B454FDCC}" srcOrd="3" destOrd="0" parTransId="{F5DD3D99-E2E4-4F6B-ACC5-A4651F5000BC}" sibTransId="{B7DA145D-D27A-4178-BAC3-FAFBDB859A51}"/>
    <dgm:cxn modelId="{2D0A5497-5EE5-43D0-9E60-2B4F8A24D5D2}" type="presOf" srcId="{6397D63C-A09B-4249-AC4C-F865689DCDEE}" destId="{353E83C5-8443-460C-9A95-4DD138FC7FD8}" srcOrd="0" destOrd="0" presId="urn:microsoft.com/office/officeart/2018/5/layout/CenteredIconLabelDescriptionList"/>
    <dgm:cxn modelId="{4938829C-0A91-49F6-B425-C41CFA1B5349}" type="presOf" srcId="{572BFFE4-1725-4556-BB42-14224B2AD58B}" destId="{CB82E095-EF1C-4D74-9AE6-75F12C6F9047}" srcOrd="0" destOrd="0" presId="urn:microsoft.com/office/officeart/2018/5/layout/CenteredIconLabelDescriptionList"/>
    <dgm:cxn modelId="{F4CEBF9C-84F0-4665-B0AD-57BA0A6A6202}" srcId="{A2E70D4A-5496-4BBC-9EFD-B73C4C7B8C7F}" destId="{9CDECEDB-9865-4978-B843-E7C3F4D16BF7}" srcOrd="3" destOrd="0" parTransId="{6E0BFE63-8803-4CA2-8E16-AC81DA72E205}" sibTransId="{02B58CAE-62B5-4C87-B468-9D9C9C5DAE21}"/>
    <dgm:cxn modelId="{C65F08A5-EE1A-4A95-9D31-86A7969CF729}" type="presOf" srcId="{318FD6A7-9A4A-47FE-AB8D-070A388B83A3}" destId="{B363902B-6C0B-4F76-ACF7-24C025C3DA56}" srcOrd="0" destOrd="1" presId="urn:microsoft.com/office/officeart/2018/5/layout/CenteredIconLabelDescriptionList"/>
    <dgm:cxn modelId="{C4F203AA-904E-4DF9-BEB9-C5DBFDEB1B79}" srcId="{69CFE09B-2D2E-4D84-9D9F-D8673781BA43}" destId="{1F806C11-767F-4142-886D-991DD2AA2350}" srcOrd="3" destOrd="0" parTransId="{51A766B2-266E-4752-B182-B62DB884CDD4}" sibTransId="{E023922E-E8B9-47CF-B3F1-C6990B6840FC}"/>
    <dgm:cxn modelId="{76731DAF-6000-4AB6-B4E5-6C6D12243508}" type="presOf" srcId="{BA4A08B0-535C-4D7B-B356-5611B454FDCC}" destId="{60138396-68C7-47E9-B480-86DF08C909E2}" srcOrd="0" destOrd="3" presId="urn:microsoft.com/office/officeart/2018/5/layout/CenteredIconLabelDescriptionList"/>
    <dgm:cxn modelId="{7A5984CA-25F3-42BB-99DB-CDAF43C00ADF}" srcId="{FA78FD28-6E93-4810-B877-72EF68A66946}" destId="{A2E70D4A-5496-4BBC-9EFD-B73C4C7B8C7F}" srcOrd="2" destOrd="0" parTransId="{6A914FD7-0F76-413D-9991-F5DD8F4522B1}" sibTransId="{01C45D24-1994-4620-85BD-49E6CACD2E08}"/>
    <dgm:cxn modelId="{B11F43CE-8ED5-488E-B32D-D572C8F134B1}" type="presOf" srcId="{447F75E6-1F5A-4F37-9E75-0D65C9E20EF9}" destId="{60138396-68C7-47E9-B480-86DF08C909E2}" srcOrd="0" destOrd="1" presId="urn:microsoft.com/office/officeart/2018/5/layout/CenteredIconLabelDescriptionList"/>
    <dgm:cxn modelId="{3E30F3D6-3802-4732-816E-BEB9AE37BCA7}" srcId="{A2E70D4A-5496-4BBC-9EFD-B73C4C7B8C7F}" destId="{7D09068E-6C41-4545-862E-0246BF4DA3B0}" srcOrd="1" destOrd="0" parTransId="{0F877BFC-271F-4D82-9B8E-ECB03C152D1F}" sibTransId="{2225BE91-932E-4C8A-9815-B13D19F11574}"/>
    <dgm:cxn modelId="{4966ECE5-411C-41C2-9AFA-AB251A36A5DC}" type="presOf" srcId="{340A5650-F16F-4934-9489-5588F0E7820D}" destId="{B4B855F4-3AFC-4AB3-B5E0-9342D372ED8C}" srcOrd="0" destOrd="1" presId="urn:microsoft.com/office/officeart/2018/5/layout/CenteredIconLabelDescriptionList"/>
    <dgm:cxn modelId="{127D9FEE-50D5-4ED4-825C-1D780F90517F}" srcId="{6397D63C-A09B-4249-AC4C-F865689DCDEE}" destId="{4FE665B6-AFCE-43A1-B864-90234C565EE7}" srcOrd="2" destOrd="0" parTransId="{EEF38DBB-0AA5-4D7E-9824-83C53D21010E}" sibTransId="{B17D62C3-671E-4BA2-9F10-5263AC387019}"/>
    <dgm:cxn modelId="{57BDF6EE-1DBE-4BD7-8DB4-7CEFFA11C51E}" type="presOf" srcId="{21518C04-0889-4A23-B6C8-CD0A99BA4FEA}" destId="{CB82E095-EF1C-4D74-9AE6-75F12C6F9047}" srcOrd="0" destOrd="2" presId="urn:microsoft.com/office/officeart/2018/5/layout/CenteredIconLabelDescriptionList"/>
    <dgm:cxn modelId="{F07083EF-591B-4C4E-89B7-EF68E445A9C0}" srcId="{0A3E5675-6883-4F65-A572-EA3DBC287DAA}" destId="{D77CFDEC-1DF9-4CDA-A48B-9653DBD9ECE0}" srcOrd="2" destOrd="0" parTransId="{AE5ABB0A-7ABB-4771-AEDA-7BA09E58D914}" sibTransId="{6CB4FA79-C2CB-4B4E-8A4F-D81C7E00F790}"/>
    <dgm:cxn modelId="{DF5060F5-C95C-427F-A195-DE0156FABDEF}" srcId="{6397D63C-A09B-4249-AC4C-F865689DCDEE}" destId="{5321A440-1A25-4522-AE64-1FF30F03112F}" srcOrd="4" destOrd="0" parTransId="{19E5B422-CC6C-4E27-B6C6-16B2595F51A6}" sibTransId="{052B0B10-9368-4BDE-B870-4FC2DA7017D1}"/>
    <dgm:cxn modelId="{44ACC7F6-DE5A-4288-87E8-BE9CAA8BAF30}" srcId="{6397D63C-A09B-4249-AC4C-F865689DCDEE}" destId="{827A590D-5A6F-4E7F-9C06-611E0C8F2C14}" srcOrd="0" destOrd="0" parTransId="{2E838A43-B84B-41DA-B3AB-44B15A6EC876}" sibTransId="{BD3FDAE8-77EE-47FA-BF1F-59598FEB74E4}"/>
    <dgm:cxn modelId="{029A073F-4332-4982-8D87-F57901C8A92B}" type="presParOf" srcId="{1A584606-7DE5-4980-AADB-B7F041C36066}" destId="{5795F954-36D2-4B09-A0B2-A66BCB4DE1D6}" srcOrd="0" destOrd="0" presId="urn:microsoft.com/office/officeart/2018/5/layout/CenteredIconLabelDescriptionList"/>
    <dgm:cxn modelId="{403E2A9C-0CF6-45EE-8F67-B90F6B3F89E7}" type="presParOf" srcId="{5795F954-36D2-4B09-A0B2-A66BCB4DE1D6}" destId="{4E605609-BBC7-46E2-B47C-B1D4A5F7D50F}" srcOrd="0" destOrd="0" presId="urn:microsoft.com/office/officeart/2018/5/layout/CenteredIconLabelDescriptionList"/>
    <dgm:cxn modelId="{595098D0-F614-4BCE-B29D-96852B454B09}" type="presParOf" srcId="{5795F954-36D2-4B09-A0B2-A66BCB4DE1D6}" destId="{3920BFBA-B486-4F94-AD46-FE9A5006CE43}" srcOrd="1" destOrd="0" presId="urn:microsoft.com/office/officeart/2018/5/layout/CenteredIconLabelDescriptionList"/>
    <dgm:cxn modelId="{68E33F0B-7EF2-4411-9A28-BD161AF1E577}" type="presParOf" srcId="{5795F954-36D2-4B09-A0B2-A66BCB4DE1D6}" destId="{74A4853C-2DA8-4D10-9A21-52AA5110C9C6}" srcOrd="2" destOrd="0" presId="urn:microsoft.com/office/officeart/2018/5/layout/CenteredIconLabelDescriptionList"/>
    <dgm:cxn modelId="{666C0738-C650-4468-B251-CD1FC2AC4637}" type="presParOf" srcId="{5795F954-36D2-4B09-A0B2-A66BCB4DE1D6}" destId="{42960B61-3C49-4782-A0EE-FE96DF6F621C}" srcOrd="3" destOrd="0" presId="urn:microsoft.com/office/officeart/2018/5/layout/CenteredIconLabelDescriptionList"/>
    <dgm:cxn modelId="{07DD4B47-2CE0-4623-B4C1-62356EC14486}" type="presParOf" srcId="{5795F954-36D2-4B09-A0B2-A66BCB4DE1D6}" destId="{B363902B-6C0B-4F76-ACF7-24C025C3DA56}" srcOrd="4" destOrd="0" presId="urn:microsoft.com/office/officeart/2018/5/layout/CenteredIconLabelDescriptionList"/>
    <dgm:cxn modelId="{65B52F25-7D93-4A15-A217-B83EE59D6903}" type="presParOf" srcId="{1A584606-7DE5-4980-AADB-B7F041C36066}" destId="{15F8CD67-474F-47D7-9172-EBCA268EE9DB}" srcOrd="1" destOrd="0" presId="urn:microsoft.com/office/officeart/2018/5/layout/CenteredIconLabelDescriptionList"/>
    <dgm:cxn modelId="{0EA2D704-23D5-4ECD-AE40-765D59D03682}" type="presParOf" srcId="{1A584606-7DE5-4980-AADB-B7F041C36066}" destId="{135B6309-E43E-4408-99BA-8CD5C0C959AA}" srcOrd="2" destOrd="0" presId="urn:microsoft.com/office/officeart/2018/5/layout/CenteredIconLabelDescriptionList"/>
    <dgm:cxn modelId="{1D0D3750-5A69-4EE2-8749-6D01BF2EBA24}" type="presParOf" srcId="{135B6309-E43E-4408-99BA-8CD5C0C959AA}" destId="{5329C722-E5D0-4B56-8703-BA898C947C73}" srcOrd="0" destOrd="0" presId="urn:microsoft.com/office/officeart/2018/5/layout/CenteredIconLabelDescriptionList"/>
    <dgm:cxn modelId="{F249B2FF-29FB-47A1-A182-7CB0FC45EDEE}" type="presParOf" srcId="{135B6309-E43E-4408-99BA-8CD5C0C959AA}" destId="{1E735151-3CBE-4AC5-A9BE-149B16F845E2}" srcOrd="1" destOrd="0" presId="urn:microsoft.com/office/officeart/2018/5/layout/CenteredIconLabelDescriptionList"/>
    <dgm:cxn modelId="{F1C85D52-27EA-499F-91C0-062381D747F1}" type="presParOf" srcId="{135B6309-E43E-4408-99BA-8CD5C0C959AA}" destId="{353E83C5-8443-460C-9A95-4DD138FC7FD8}" srcOrd="2" destOrd="0" presId="urn:microsoft.com/office/officeart/2018/5/layout/CenteredIconLabelDescriptionList"/>
    <dgm:cxn modelId="{406CEF99-CF84-417F-B8AC-C43FDB3C8BCC}" type="presParOf" srcId="{135B6309-E43E-4408-99BA-8CD5C0C959AA}" destId="{C5AB47FB-1BF9-448A-91C7-AB47D4F8DC5F}" srcOrd="3" destOrd="0" presId="urn:microsoft.com/office/officeart/2018/5/layout/CenteredIconLabelDescriptionList"/>
    <dgm:cxn modelId="{552001B2-8F3F-4E73-ACF5-A3541C62A6BE}" type="presParOf" srcId="{135B6309-E43E-4408-99BA-8CD5C0C959AA}" destId="{B4B855F4-3AFC-4AB3-B5E0-9342D372ED8C}" srcOrd="4" destOrd="0" presId="urn:microsoft.com/office/officeart/2018/5/layout/CenteredIconLabelDescriptionList"/>
    <dgm:cxn modelId="{6315B64E-D8E3-43DE-AFEC-55DCEE2C0A85}" type="presParOf" srcId="{1A584606-7DE5-4980-AADB-B7F041C36066}" destId="{E86CC10E-4211-4719-9FD8-640AE37A224F}" srcOrd="3" destOrd="0" presId="urn:microsoft.com/office/officeart/2018/5/layout/CenteredIconLabelDescriptionList"/>
    <dgm:cxn modelId="{42A464F9-A2A9-4728-90A4-89E3E38A5469}" type="presParOf" srcId="{1A584606-7DE5-4980-AADB-B7F041C36066}" destId="{94AF83F9-457A-47D4-930E-CE6A717BCD7A}" srcOrd="4" destOrd="0" presId="urn:microsoft.com/office/officeart/2018/5/layout/CenteredIconLabelDescriptionList"/>
    <dgm:cxn modelId="{8D6C9C29-166E-496D-AA52-B30EE5525F9F}" type="presParOf" srcId="{94AF83F9-457A-47D4-930E-CE6A717BCD7A}" destId="{C95FB84D-0718-447F-9FDD-B4A825003479}" srcOrd="0" destOrd="0" presId="urn:microsoft.com/office/officeart/2018/5/layout/CenteredIconLabelDescriptionList"/>
    <dgm:cxn modelId="{E3FA02E8-8C68-41A3-969B-28AACE10EB10}" type="presParOf" srcId="{94AF83F9-457A-47D4-930E-CE6A717BCD7A}" destId="{25BC9CB3-3A9D-41C3-A024-64783968D554}" srcOrd="1" destOrd="0" presId="urn:microsoft.com/office/officeart/2018/5/layout/CenteredIconLabelDescriptionList"/>
    <dgm:cxn modelId="{8233D573-767A-4882-92C9-4379A25FF6D3}" type="presParOf" srcId="{94AF83F9-457A-47D4-930E-CE6A717BCD7A}" destId="{FFF04599-5E36-4982-BEB2-DD97CA7B9F42}" srcOrd="2" destOrd="0" presId="urn:microsoft.com/office/officeart/2018/5/layout/CenteredIconLabelDescriptionList"/>
    <dgm:cxn modelId="{AFA241DC-6344-410F-B737-1B9038E5C4D7}" type="presParOf" srcId="{94AF83F9-457A-47D4-930E-CE6A717BCD7A}" destId="{B9A5882C-2A04-4851-A573-C2A75E581F9E}" srcOrd="3" destOrd="0" presId="urn:microsoft.com/office/officeart/2018/5/layout/CenteredIconLabelDescriptionList"/>
    <dgm:cxn modelId="{48465D3F-D257-4E05-8FF3-A7A7241FA6EF}" type="presParOf" srcId="{94AF83F9-457A-47D4-930E-CE6A717BCD7A}" destId="{CB82E095-EF1C-4D74-9AE6-75F12C6F9047}" srcOrd="4" destOrd="0" presId="urn:microsoft.com/office/officeart/2018/5/layout/CenteredIconLabelDescriptionList"/>
    <dgm:cxn modelId="{ECF52314-7B80-458A-BAE5-78DD0D5F4B65}" type="presParOf" srcId="{1A584606-7DE5-4980-AADB-B7F041C36066}" destId="{F0388725-2EF8-4119-BFAB-CEB1EB3EEF2F}" srcOrd="5" destOrd="0" presId="urn:microsoft.com/office/officeart/2018/5/layout/CenteredIconLabelDescriptionList"/>
    <dgm:cxn modelId="{F6832915-277B-4AC8-8902-D63E90D8AD4D}" type="presParOf" srcId="{1A584606-7DE5-4980-AADB-B7F041C36066}" destId="{074EF56C-AF1F-458A-BB6F-574DADAC9275}" srcOrd="6" destOrd="0" presId="urn:microsoft.com/office/officeart/2018/5/layout/CenteredIconLabelDescriptionList"/>
    <dgm:cxn modelId="{DD6D94A4-26CC-4E94-A1CB-29F686BACBE6}" type="presParOf" srcId="{074EF56C-AF1F-458A-BB6F-574DADAC9275}" destId="{44157BD8-888D-4B58-B9A6-D26DDC654997}" srcOrd="0" destOrd="0" presId="urn:microsoft.com/office/officeart/2018/5/layout/CenteredIconLabelDescriptionList"/>
    <dgm:cxn modelId="{AB5C79A4-E608-4E04-895B-AAE96090C999}" type="presParOf" srcId="{074EF56C-AF1F-458A-BB6F-574DADAC9275}" destId="{EB6D2E6D-6FCE-4DD4-9335-CB85018110D6}" srcOrd="1" destOrd="0" presId="urn:microsoft.com/office/officeart/2018/5/layout/CenteredIconLabelDescriptionList"/>
    <dgm:cxn modelId="{246A1037-4782-4DC9-955B-C575EA6E9DCF}" type="presParOf" srcId="{074EF56C-AF1F-458A-BB6F-574DADAC9275}" destId="{A772DB36-D475-4147-831B-15285BB5F99F}" srcOrd="2" destOrd="0" presId="urn:microsoft.com/office/officeart/2018/5/layout/CenteredIconLabelDescriptionList"/>
    <dgm:cxn modelId="{A13C0D3B-CFBC-4AEE-9B8A-2F7007E5218A}" type="presParOf" srcId="{074EF56C-AF1F-458A-BB6F-574DADAC9275}" destId="{7332DE93-DA3D-4265-BCD4-3C9A0B4C3061}" srcOrd="3" destOrd="0" presId="urn:microsoft.com/office/officeart/2018/5/layout/CenteredIconLabelDescriptionList"/>
    <dgm:cxn modelId="{9417A941-66DB-4E9E-A16B-9B037F356AAA}" type="presParOf" srcId="{074EF56C-AF1F-458A-BB6F-574DADAC9275}" destId="{60138396-68C7-47E9-B480-86DF08C909E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4E875-7473-46CD-838E-762613807858}">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CAE56-939C-4EAD-B31C-089131373A9E}">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1B9BBE-BF95-4E50-9EB1-E87AA92A1202}">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fr-FR" sz="1900" kern="1200" dirty="0" err="1"/>
            <a:t>Act</a:t>
          </a:r>
          <a:r>
            <a:rPr lang="fr-FR" sz="1900" kern="1200" dirty="0"/>
            <a:t> 1 → </a:t>
          </a:r>
          <a:r>
            <a:rPr lang="fr-FR" sz="1900" kern="1200" dirty="0" err="1"/>
            <a:t>Overview</a:t>
          </a:r>
          <a:endParaRPr lang="en-US" sz="1900" kern="1200" dirty="0"/>
        </a:p>
      </dsp:txBody>
      <dsp:txXfrm>
        <a:off x="836323" y="3399"/>
        <a:ext cx="9679276" cy="724089"/>
      </dsp:txXfrm>
    </dsp:sp>
    <dsp:sp modelId="{368377BD-4935-4488-9394-285992263E54}">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0CB3C-8CC3-4B9B-9688-6EC6792B7F2A}">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70DDF-6FFE-4048-93FB-7BE65EB6A011}">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fr-FR" sz="1900" kern="1200"/>
            <a:t>Act 2 → The Intelligence Revolution</a:t>
          </a:r>
          <a:endParaRPr lang="en-US" sz="1900" kern="1200"/>
        </a:p>
      </dsp:txBody>
      <dsp:txXfrm>
        <a:off x="836323" y="908511"/>
        <a:ext cx="9679276" cy="724089"/>
      </dsp:txXfrm>
    </dsp:sp>
    <dsp:sp modelId="{F781916E-70AC-418E-BC44-32FEA2EE1DA2}">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75161-F508-40D5-9999-82D63BC17893}">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D06C5-518B-43DE-8E1B-C63FFAD812E2}">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fr-FR" sz="1900" kern="1200" dirty="0" err="1"/>
            <a:t>Act</a:t>
          </a:r>
          <a:r>
            <a:rPr lang="fr-FR" sz="1900" kern="1200" dirty="0"/>
            <a:t> 3 → The AI &amp; Machine Learning Frontier </a:t>
          </a:r>
          <a:endParaRPr lang="en-US" sz="1900" kern="1200" dirty="0"/>
        </a:p>
      </dsp:txBody>
      <dsp:txXfrm>
        <a:off x="836323" y="1813624"/>
        <a:ext cx="9679276" cy="724089"/>
      </dsp:txXfrm>
    </dsp:sp>
    <dsp:sp modelId="{99D8B0C0-3598-45D6-A607-CE052EBBD6F4}">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289C7-C12D-4D96-8E73-3E619EAD55B4}">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E1266-D706-4840-AD13-239262D17285}">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fr-FR" sz="1900" kern="1200" dirty="0" err="1"/>
            <a:t>Act</a:t>
          </a:r>
          <a:r>
            <a:rPr lang="fr-FR" sz="1900" kern="1200" dirty="0"/>
            <a:t> 4 → Digital </a:t>
          </a:r>
          <a:r>
            <a:rPr lang="fr-FR" sz="1900" kern="1200" dirty="0" err="1"/>
            <a:t>Skillset</a:t>
          </a:r>
          <a:endParaRPr lang="en-US" sz="1900" kern="1200" dirty="0"/>
        </a:p>
      </dsp:txBody>
      <dsp:txXfrm>
        <a:off x="836323" y="2718736"/>
        <a:ext cx="9679276" cy="724089"/>
      </dsp:txXfrm>
    </dsp:sp>
    <dsp:sp modelId="{6570BC58-9CDE-4FC6-B484-4D1311AEC24E}">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89952-1F98-4620-8F28-479230EFEC7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5ED4BF-D1F6-4266-BC42-DA690DE2A345}">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fr-FR" sz="1900" kern="1200" dirty="0" err="1"/>
            <a:t>Act</a:t>
          </a:r>
          <a:r>
            <a:rPr lang="fr-FR" sz="1900" kern="1200" dirty="0"/>
            <a:t> 5 → </a:t>
          </a:r>
          <a:r>
            <a:rPr lang="fr-FR" sz="1900" kern="1200" dirty="0" err="1"/>
            <a:t>Bringing</a:t>
          </a:r>
          <a:r>
            <a:rPr lang="fr-FR" sz="1900" kern="1200" dirty="0"/>
            <a:t> </a:t>
          </a:r>
          <a:r>
            <a:rPr lang="fr-FR" sz="1900" kern="1200" dirty="0" err="1"/>
            <a:t>it</a:t>
          </a:r>
          <a:r>
            <a:rPr lang="fr-FR" sz="1900" kern="1200" dirty="0"/>
            <a:t> all </a:t>
          </a:r>
          <a:r>
            <a:rPr lang="fr-FR" sz="1900" kern="1200" dirty="0" err="1"/>
            <a:t>together</a:t>
          </a:r>
          <a:endParaRPr lang="en-US" sz="1900" kern="1200" dirty="0"/>
        </a:p>
      </dsp:txBody>
      <dsp:txXfrm>
        <a:off x="836323" y="3623848"/>
        <a:ext cx="9679276" cy="7240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DEFE7-C040-4002-A680-0816F3ABA61F}">
      <dsp:nvSpPr>
        <dsp:cNvPr id="0" name=""/>
        <dsp:cNvSpPr/>
      </dsp:nvSpPr>
      <dsp:spPr>
        <a:xfrm>
          <a:off x="762194" y="470934"/>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E28340-847E-434D-BC37-AE686201DDDB}">
      <dsp:nvSpPr>
        <dsp:cNvPr id="0" name=""/>
        <dsp:cNvSpPr/>
      </dsp:nvSpPr>
      <dsp:spPr>
        <a:xfrm>
          <a:off x="8092" y="1429651"/>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Building Intelligence Into Your Library:</a:t>
          </a:r>
          <a:endParaRPr lang="en-US" sz="1400" kern="1200"/>
        </a:p>
      </dsp:txBody>
      <dsp:txXfrm>
        <a:off x="8092" y="1429651"/>
        <a:ext cx="2320312" cy="435058"/>
      </dsp:txXfrm>
    </dsp:sp>
    <dsp:sp modelId="{A0180497-A5EF-425C-8DFE-E1B397F7C8EB}">
      <dsp:nvSpPr>
        <dsp:cNvPr id="0" name=""/>
        <dsp:cNvSpPr/>
      </dsp:nvSpPr>
      <dsp:spPr>
        <a:xfrm>
          <a:off x="8092" y="1932899"/>
          <a:ext cx="2320312" cy="194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1" kern="1200"/>
            <a:t>Automated Updates:</a:t>
          </a:r>
          <a:r>
            <a:rPr lang="en-GB" sz="1100" kern="1200"/>
            <a:t> Connect to supplier APIs, scrape market data</a:t>
          </a:r>
          <a:endParaRPr lang="en-US" sz="1100" kern="1200"/>
        </a:p>
        <a:p>
          <a:pPr marL="0" lvl="0" indent="0" algn="ctr" defTabSz="488950">
            <a:lnSpc>
              <a:spcPct val="100000"/>
            </a:lnSpc>
            <a:spcBef>
              <a:spcPct val="0"/>
            </a:spcBef>
            <a:spcAft>
              <a:spcPct val="35000"/>
            </a:spcAft>
            <a:buNone/>
          </a:pPr>
          <a:r>
            <a:rPr lang="en-GB" sz="1100" b="1" kern="1200"/>
            <a:t>Version Control:</a:t>
          </a:r>
          <a:r>
            <a:rPr lang="en-GB" sz="1100" kern="1200"/>
            <a:t> Track changes over time</a:t>
          </a:r>
          <a:endParaRPr lang="en-US" sz="1100" kern="1200"/>
        </a:p>
        <a:p>
          <a:pPr marL="0" lvl="0" indent="0" algn="ctr" defTabSz="488950">
            <a:lnSpc>
              <a:spcPct val="100000"/>
            </a:lnSpc>
            <a:spcBef>
              <a:spcPct val="0"/>
            </a:spcBef>
            <a:spcAft>
              <a:spcPct val="35000"/>
            </a:spcAft>
            <a:buNone/>
          </a:pPr>
          <a:r>
            <a:rPr lang="en-GB" sz="1100" b="1" kern="1200"/>
            <a:t>Validation Rules:</a:t>
          </a:r>
          <a:r>
            <a:rPr lang="en-GB" sz="1100" kern="1200"/>
            <a:t> Flag unusual prices automatically</a:t>
          </a:r>
          <a:endParaRPr lang="en-US" sz="1100" kern="1200"/>
        </a:p>
        <a:p>
          <a:pPr marL="0" lvl="0" indent="0" algn="ctr" defTabSz="488950">
            <a:lnSpc>
              <a:spcPct val="100000"/>
            </a:lnSpc>
            <a:spcBef>
              <a:spcPct val="0"/>
            </a:spcBef>
            <a:spcAft>
              <a:spcPct val="35000"/>
            </a:spcAft>
            <a:buNone/>
          </a:pPr>
          <a:r>
            <a:rPr lang="en-GB" sz="1100" b="1" kern="1200"/>
            <a:t>Usage Analytics:</a:t>
          </a:r>
          <a:r>
            <a:rPr lang="en-GB" sz="1100" kern="1200"/>
            <a:t> Which resources get used most?</a:t>
          </a:r>
          <a:endParaRPr lang="en-US" sz="1100" kern="1200"/>
        </a:p>
        <a:p>
          <a:pPr marL="0" lvl="0" indent="0" algn="ctr" defTabSz="488950">
            <a:lnSpc>
              <a:spcPct val="100000"/>
            </a:lnSpc>
            <a:spcBef>
              <a:spcPct val="0"/>
            </a:spcBef>
            <a:spcAft>
              <a:spcPct val="35000"/>
            </a:spcAft>
            <a:buNone/>
          </a:pPr>
          <a:r>
            <a:rPr lang="en-GB" sz="1100" b="1" kern="1200"/>
            <a:t>Performance Feedback:</a:t>
          </a:r>
          <a:r>
            <a:rPr lang="en-GB" sz="1100" kern="1200"/>
            <a:t> Actual costs vs. estimated</a:t>
          </a:r>
          <a:endParaRPr lang="en-US" sz="1100" kern="1200"/>
        </a:p>
      </dsp:txBody>
      <dsp:txXfrm>
        <a:off x="8092" y="1932899"/>
        <a:ext cx="2320312" cy="1947504"/>
      </dsp:txXfrm>
    </dsp:sp>
    <dsp:sp modelId="{40BF46E9-602A-484A-BD59-7C4984BA058C}">
      <dsp:nvSpPr>
        <dsp:cNvPr id="0" name=""/>
        <dsp:cNvSpPr/>
      </dsp:nvSpPr>
      <dsp:spPr>
        <a:xfrm>
          <a:off x="3488561" y="470934"/>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C93B1-9B01-49A8-8524-D9FEEBA395F5}">
      <dsp:nvSpPr>
        <dsp:cNvPr id="0" name=""/>
        <dsp:cNvSpPr/>
      </dsp:nvSpPr>
      <dsp:spPr>
        <a:xfrm>
          <a:off x="2734460" y="1429651"/>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Technology Approach:</a:t>
          </a:r>
          <a:endParaRPr lang="en-US" sz="1400" kern="1200"/>
        </a:p>
      </dsp:txBody>
      <dsp:txXfrm>
        <a:off x="2734460" y="1429651"/>
        <a:ext cx="2320312" cy="435058"/>
      </dsp:txXfrm>
    </dsp:sp>
    <dsp:sp modelId="{870D7AF4-074C-4FF0-B79C-3033AF247F35}">
      <dsp:nvSpPr>
        <dsp:cNvPr id="0" name=""/>
        <dsp:cNvSpPr/>
      </dsp:nvSpPr>
      <dsp:spPr>
        <a:xfrm>
          <a:off x="2734460" y="1932899"/>
          <a:ext cx="2320312" cy="194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Start: Enhanced Excel with structured formats</a:t>
          </a:r>
          <a:endParaRPr lang="en-US" sz="1100" kern="1200"/>
        </a:p>
        <a:p>
          <a:pPr marL="0" lvl="0" indent="0" algn="ctr" defTabSz="488950">
            <a:lnSpc>
              <a:spcPct val="100000"/>
            </a:lnSpc>
            <a:spcBef>
              <a:spcPct val="0"/>
            </a:spcBef>
            <a:spcAft>
              <a:spcPct val="35000"/>
            </a:spcAft>
            <a:buNone/>
          </a:pPr>
          <a:r>
            <a:rPr lang="en-GB" sz="1100" kern="1200"/>
            <a:t>Intermediate: Access or SQL database</a:t>
          </a:r>
          <a:endParaRPr lang="en-US" sz="1100" kern="1200"/>
        </a:p>
        <a:p>
          <a:pPr marL="0" lvl="0" indent="0" algn="ctr" defTabSz="488950">
            <a:lnSpc>
              <a:spcPct val="100000"/>
            </a:lnSpc>
            <a:spcBef>
              <a:spcPct val="0"/>
            </a:spcBef>
            <a:spcAft>
              <a:spcPct val="35000"/>
            </a:spcAft>
            <a:buNone/>
          </a:pPr>
          <a:r>
            <a:rPr lang="en-GB" sz="1100" kern="1200"/>
            <a:t>Advanced: Cloud database with API integration</a:t>
          </a:r>
          <a:endParaRPr lang="en-US" sz="1100" kern="1200"/>
        </a:p>
        <a:p>
          <a:pPr marL="0" lvl="0" indent="0" algn="ctr" defTabSz="488950">
            <a:lnSpc>
              <a:spcPct val="100000"/>
            </a:lnSpc>
            <a:spcBef>
              <a:spcPct val="0"/>
            </a:spcBef>
            <a:spcAft>
              <a:spcPct val="35000"/>
            </a:spcAft>
            <a:buNone/>
          </a:pPr>
          <a:r>
            <a:rPr lang="en-GB" sz="1100" kern="1200"/>
            <a:t>Integration: Connect with estimating software</a:t>
          </a:r>
          <a:endParaRPr lang="en-US" sz="1100" kern="1200"/>
        </a:p>
      </dsp:txBody>
      <dsp:txXfrm>
        <a:off x="2734460" y="1932899"/>
        <a:ext cx="2320312" cy="1947504"/>
      </dsp:txXfrm>
    </dsp:sp>
    <dsp:sp modelId="{374945FC-960F-4B02-9832-5B51B98E9327}">
      <dsp:nvSpPr>
        <dsp:cNvPr id="0" name=""/>
        <dsp:cNvSpPr/>
      </dsp:nvSpPr>
      <dsp:spPr>
        <a:xfrm>
          <a:off x="6214928" y="470934"/>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1B5B2-04BE-4A30-BFF8-6B236F197BC8}">
      <dsp:nvSpPr>
        <dsp:cNvPr id="0" name=""/>
        <dsp:cNvSpPr/>
      </dsp:nvSpPr>
      <dsp:spPr>
        <a:xfrm>
          <a:off x="5460827" y="1429651"/>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Data Structure Best Practices:</a:t>
          </a:r>
          <a:endParaRPr lang="en-US" sz="1400" kern="1200"/>
        </a:p>
      </dsp:txBody>
      <dsp:txXfrm>
        <a:off x="5460827" y="1429651"/>
        <a:ext cx="2320312" cy="435058"/>
      </dsp:txXfrm>
    </dsp:sp>
    <dsp:sp modelId="{C17B3F07-66F3-490C-9CC5-CE6812E940F2}">
      <dsp:nvSpPr>
        <dsp:cNvPr id="0" name=""/>
        <dsp:cNvSpPr/>
      </dsp:nvSpPr>
      <dsp:spPr>
        <a:xfrm>
          <a:off x="5460827" y="1932899"/>
          <a:ext cx="2320312" cy="194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Consistent taxonomy and categorization</a:t>
          </a:r>
          <a:endParaRPr lang="en-US" sz="1100" kern="1200"/>
        </a:p>
        <a:p>
          <a:pPr marL="0" lvl="0" indent="0" algn="ctr" defTabSz="488950">
            <a:lnSpc>
              <a:spcPct val="100000"/>
            </a:lnSpc>
            <a:spcBef>
              <a:spcPct val="0"/>
            </a:spcBef>
            <a:spcAft>
              <a:spcPct val="35000"/>
            </a:spcAft>
            <a:buNone/>
          </a:pPr>
          <a:r>
            <a:rPr lang="en-GB" sz="1100" kern="1200"/>
            <a:t>Metadata: date, source, location, notes</a:t>
          </a:r>
          <a:endParaRPr lang="en-US" sz="1100" kern="1200"/>
        </a:p>
        <a:p>
          <a:pPr marL="0" lvl="0" indent="0" algn="ctr" defTabSz="488950">
            <a:lnSpc>
              <a:spcPct val="100000"/>
            </a:lnSpc>
            <a:spcBef>
              <a:spcPct val="0"/>
            </a:spcBef>
            <a:spcAft>
              <a:spcPct val="35000"/>
            </a:spcAft>
            <a:buNone/>
          </a:pPr>
          <a:r>
            <a:rPr lang="en-GB" sz="1100" kern="1200"/>
            <a:t>Relationships between items</a:t>
          </a:r>
          <a:endParaRPr lang="en-US" sz="1100" kern="1200"/>
        </a:p>
        <a:p>
          <a:pPr marL="0" lvl="0" indent="0" algn="ctr" defTabSz="488950">
            <a:lnSpc>
              <a:spcPct val="100000"/>
            </a:lnSpc>
            <a:spcBef>
              <a:spcPct val="0"/>
            </a:spcBef>
            <a:spcAft>
              <a:spcPct val="35000"/>
            </a:spcAft>
            <a:buNone/>
          </a:pPr>
          <a:r>
            <a:rPr lang="en-GB" sz="1100" kern="1200"/>
            <a:t>Regular audit and cleansing</a:t>
          </a:r>
          <a:endParaRPr lang="en-US" sz="1100" kern="1200"/>
        </a:p>
      </dsp:txBody>
      <dsp:txXfrm>
        <a:off x="5460827" y="1932899"/>
        <a:ext cx="2320312" cy="1947504"/>
      </dsp:txXfrm>
    </dsp:sp>
    <dsp:sp modelId="{4A335E16-3230-482C-9C3A-DB8D32A28D8C}">
      <dsp:nvSpPr>
        <dsp:cNvPr id="0" name=""/>
        <dsp:cNvSpPr/>
      </dsp:nvSpPr>
      <dsp:spPr>
        <a:xfrm>
          <a:off x="8941296" y="470934"/>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B0591-1BFB-4ADB-8E79-296FB3132AF3}">
      <dsp:nvSpPr>
        <dsp:cNvPr id="0" name=""/>
        <dsp:cNvSpPr/>
      </dsp:nvSpPr>
      <dsp:spPr>
        <a:xfrm>
          <a:off x="8187194" y="1429651"/>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ROI of Good Resources Library:</a:t>
          </a:r>
          <a:endParaRPr lang="en-US" sz="1400" kern="1200"/>
        </a:p>
      </dsp:txBody>
      <dsp:txXfrm>
        <a:off x="8187194" y="1429651"/>
        <a:ext cx="2320312" cy="435058"/>
      </dsp:txXfrm>
    </dsp:sp>
    <dsp:sp modelId="{3E6ED4A2-52A6-44D9-8CE6-BFAE67FB2935}">
      <dsp:nvSpPr>
        <dsp:cNvPr id="0" name=""/>
        <dsp:cNvSpPr/>
      </dsp:nvSpPr>
      <dsp:spPr>
        <a:xfrm>
          <a:off x="8187194" y="1932899"/>
          <a:ext cx="2320312" cy="194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40-60% faster estimate preparation</a:t>
          </a:r>
          <a:endParaRPr lang="en-US" sz="1100" kern="1200"/>
        </a:p>
        <a:p>
          <a:pPr marL="0" lvl="0" indent="0" algn="ctr" defTabSz="488950">
            <a:lnSpc>
              <a:spcPct val="100000"/>
            </a:lnSpc>
            <a:spcBef>
              <a:spcPct val="0"/>
            </a:spcBef>
            <a:spcAft>
              <a:spcPct val="35000"/>
            </a:spcAft>
            <a:buNone/>
          </a:pPr>
          <a:r>
            <a:rPr lang="en-GB" sz="1100" kern="1200"/>
            <a:t>15-25% improvement in estimate accuracy</a:t>
          </a:r>
          <a:endParaRPr lang="en-US" sz="1100" kern="1200"/>
        </a:p>
        <a:p>
          <a:pPr marL="0" lvl="0" indent="0" algn="ctr" defTabSz="488950">
            <a:lnSpc>
              <a:spcPct val="100000"/>
            </a:lnSpc>
            <a:spcBef>
              <a:spcPct val="0"/>
            </a:spcBef>
            <a:spcAft>
              <a:spcPct val="35000"/>
            </a:spcAft>
            <a:buNone/>
          </a:pPr>
          <a:r>
            <a:rPr lang="en-GB" sz="1100" kern="1200"/>
            <a:t>Knowledge retention when staff leave</a:t>
          </a:r>
          <a:endParaRPr lang="en-US" sz="1100" kern="1200"/>
        </a:p>
        <a:p>
          <a:pPr marL="0" lvl="0" indent="0" algn="ctr" defTabSz="488950">
            <a:lnSpc>
              <a:spcPct val="100000"/>
            </a:lnSpc>
            <a:spcBef>
              <a:spcPct val="0"/>
            </a:spcBef>
            <a:spcAft>
              <a:spcPct val="35000"/>
            </a:spcAft>
            <a:buNone/>
          </a:pPr>
          <a:r>
            <a:rPr lang="en-GB" sz="1100" kern="1200"/>
            <a:t>Enabler for automation and AI</a:t>
          </a:r>
          <a:endParaRPr lang="en-US" sz="1100" kern="1200"/>
        </a:p>
      </dsp:txBody>
      <dsp:txXfrm>
        <a:off x="8187194" y="1932899"/>
        <a:ext cx="2320312" cy="1947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065B1-AB7E-6B4D-8D12-86D3091BB845}">
      <dsp:nvSpPr>
        <dsp:cNvPr id="0" name=""/>
        <dsp:cNvSpPr/>
      </dsp:nvSpPr>
      <dsp:spPr>
        <a:xfrm>
          <a:off x="2992" y="36704"/>
          <a:ext cx="2918004" cy="61665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t>The Time-Cost Relationship:</a:t>
          </a:r>
          <a:endParaRPr lang="en-US" sz="1700" kern="1200" dirty="0"/>
        </a:p>
      </dsp:txBody>
      <dsp:txXfrm>
        <a:off x="2992" y="36704"/>
        <a:ext cx="2918004" cy="616650"/>
      </dsp:txXfrm>
    </dsp:sp>
    <dsp:sp modelId="{4EE16D10-4EB0-3C4C-ACFC-D794CA33F4DC}">
      <dsp:nvSpPr>
        <dsp:cNvPr id="0" name=""/>
        <dsp:cNvSpPr/>
      </dsp:nvSpPr>
      <dsp:spPr>
        <a:xfrm>
          <a:off x="2992" y="653354"/>
          <a:ext cx="2918004" cy="300989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Time isn't just duration—it's money</a:t>
          </a:r>
          <a:endParaRPr lang="en-US" sz="1700" kern="1200"/>
        </a:p>
        <a:p>
          <a:pPr marL="171450" lvl="1" indent="-171450" algn="l" defTabSz="755650">
            <a:lnSpc>
              <a:spcPct val="90000"/>
            </a:lnSpc>
            <a:spcBef>
              <a:spcPct val="0"/>
            </a:spcBef>
            <a:spcAft>
              <a:spcPct val="15000"/>
            </a:spcAft>
            <a:buChar char="•"/>
          </a:pPr>
          <a:r>
            <a:rPr lang="en-GB" sz="1700" kern="1200"/>
            <a:t>Schedule changes ripple through entire projects</a:t>
          </a:r>
          <a:endParaRPr lang="en-US" sz="1700" kern="1200"/>
        </a:p>
        <a:p>
          <a:pPr marL="171450" lvl="1" indent="-171450" algn="l" defTabSz="755650">
            <a:lnSpc>
              <a:spcPct val="90000"/>
            </a:lnSpc>
            <a:spcBef>
              <a:spcPct val="0"/>
            </a:spcBef>
            <a:spcAft>
              <a:spcPct val="15000"/>
            </a:spcAft>
            <a:buChar char="•"/>
          </a:pPr>
          <a:r>
            <a:rPr lang="en-GB" sz="1700" kern="1200"/>
            <a:t>Understanding these dynamics = better decision making</a:t>
          </a:r>
          <a:endParaRPr lang="en-US" sz="1700" kern="1200"/>
        </a:p>
      </dsp:txBody>
      <dsp:txXfrm>
        <a:off x="2992" y="653354"/>
        <a:ext cx="2918004" cy="3009892"/>
      </dsp:txXfrm>
    </dsp:sp>
    <dsp:sp modelId="{AFF0E2AD-1CDC-B948-BDF4-7E2BF0C2C9A8}">
      <dsp:nvSpPr>
        <dsp:cNvPr id="0" name=""/>
        <dsp:cNvSpPr/>
      </dsp:nvSpPr>
      <dsp:spPr>
        <a:xfrm>
          <a:off x="3329517" y="36704"/>
          <a:ext cx="2918004" cy="61665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a:t>What is Time Intelligence?</a:t>
          </a:r>
          <a:endParaRPr lang="en-US" sz="1700" kern="1200"/>
        </a:p>
      </dsp:txBody>
      <dsp:txXfrm>
        <a:off x="3329517" y="36704"/>
        <a:ext cx="2918004" cy="616650"/>
      </dsp:txXfrm>
    </dsp:sp>
    <dsp:sp modelId="{8A62E797-95A9-ED4F-86C2-5217EB254438}">
      <dsp:nvSpPr>
        <dsp:cNvPr id="0" name=""/>
        <dsp:cNvSpPr/>
      </dsp:nvSpPr>
      <dsp:spPr>
        <a:xfrm>
          <a:off x="3329517" y="653354"/>
          <a:ext cx="2918004" cy="300989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err="1"/>
            <a:t>Analyzing</a:t>
          </a:r>
          <a:r>
            <a:rPr lang="en-GB" sz="1700" kern="1200" dirty="0"/>
            <a:t> how schedules evolve from planning through execution</a:t>
          </a:r>
          <a:endParaRPr lang="en-US" sz="1700" kern="1200" dirty="0"/>
        </a:p>
        <a:p>
          <a:pPr marL="171450" lvl="1" indent="-171450" algn="l" defTabSz="755650">
            <a:lnSpc>
              <a:spcPct val="90000"/>
            </a:lnSpc>
            <a:spcBef>
              <a:spcPct val="0"/>
            </a:spcBef>
            <a:spcAft>
              <a:spcPct val="15000"/>
            </a:spcAft>
            <a:buChar char="•"/>
          </a:pPr>
          <a:r>
            <a:rPr lang="en-GB" sz="1700" kern="1200"/>
            <a:t>Understanding WHY delays happen and WHAT they cost</a:t>
          </a:r>
          <a:endParaRPr lang="en-US" sz="1700" kern="1200"/>
        </a:p>
        <a:p>
          <a:pPr marL="171450" lvl="1" indent="-171450" algn="l" defTabSz="755650">
            <a:lnSpc>
              <a:spcPct val="90000"/>
            </a:lnSpc>
            <a:spcBef>
              <a:spcPct val="0"/>
            </a:spcBef>
            <a:spcAft>
              <a:spcPct val="15000"/>
            </a:spcAft>
            <a:buChar char="•"/>
          </a:pPr>
          <a:r>
            <a:rPr lang="en-GB" sz="1700" kern="1200"/>
            <a:t>Predicting schedule performance based on patterns</a:t>
          </a:r>
          <a:endParaRPr lang="en-US" sz="1700" kern="1200"/>
        </a:p>
        <a:p>
          <a:pPr marL="171450" lvl="1" indent="-171450" algn="l" defTabSz="755650">
            <a:lnSpc>
              <a:spcPct val="90000"/>
            </a:lnSpc>
            <a:spcBef>
              <a:spcPct val="0"/>
            </a:spcBef>
            <a:spcAft>
              <a:spcPct val="15000"/>
            </a:spcAft>
            <a:buChar char="•"/>
          </a:pPr>
          <a:r>
            <a:rPr lang="en-GB" sz="1700" kern="1200"/>
            <a:t>Optimizing time-cost trade-offs</a:t>
          </a:r>
          <a:endParaRPr lang="en-US" sz="1700" kern="1200"/>
        </a:p>
      </dsp:txBody>
      <dsp:txXfrm>
        <a:off x="3329517" y="653354"/>
        <a:ext cx="2918004" cy="3009892"/>
      </dsp:txXfrm>
    </dsp:sp>
    <dsp:sp modelId="{AAACF960-7BEA-AB4F-A6AF-48F3D316A8A1}">
      <dsp:nvSpPr>
        <dsp:cNvPr id="0" name=""/>
        <dsp:cNvSpPr/>
      </dsp:nvSpPr>
      <dsp:spPr>
        <a:xfrm>
          <a:off x="6656042" y="36704"/>
          <a:ext cx="2918004" cy="61665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a:t>Key Questions Time Intelligence Answers:</a:t>
          </a:r>
          <a:endParaRPr lang="en-US" sz="1700" kern="1200"/>
        </a:p>
      </dsp:txBody>
      <dsp:txXfrm>
        <a:off x="6656042" y="36704"/>
        <a:ext cx="2918004" cy="616650"/>
      </dsp:txXfrm>
    </dsp:sp>
    <dsp:sp modelId="{72E8E541-A900-B24B-98AB-281F44B09FCC}">
      <dsp:nvSpPr>
        <dsp:cNvPr id="0" name=""/>
        <dsp:cNvSpPr/>
      </dsp:nvSpPr>
      <dsp:spPr>
        <a:xfrm>
          <a:off x="6656042" y="653354"/>
          <a:ext cx="2918004" cy="300989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a:t>How does our current schedule compare to baseline?</a:t>
          </a:r>
          <a:endParaRPr lang="en-US" sz="1700" kern="1200"/>
        </a:p>
        <a:p>
          <a:pPr marL="171450" lvl="1" indent="-171450" algn="l" defTabSz="755650">
            <a:lnSpc>
              <a:spcPct val="90000"/>
            </a:lnSpc>
            <a:spcBef>
              <a:spcPct val="0"/>
            </a:spcBef>
            <a:spcAft>
              <a:spcPct val="15000"/>
            </a:spcAft>
            <a:buChar char="•"/>
          </a:pPr>
          <a:r>
            <a:rPr lang="en-GB" sz="1700" kern="1200"/>
            <a:t>What activities are trending toward delay?</a:t>
          </a:r>
          <a:endParaRPr lang="en-US" sz="1700" kern="1200"/>
        </a:p>
        <a:p>
          <a:pPr marL="171450" lvl="1" indent="-171450" algn="l" defTabSz="755650">
            <a:lnSpc>
              <a:spcPct val="90000"/>
            </a:lnSpc>
            <a:spcBef>
              <a:spcPct val="0"/>
            </a:spcBef>
            <a:spcAft>
              <a:spcPct val="15000"/>
            </a:spcAft>
            <a:buChar char="•"/>
          </a:pPr>
          <a:r>
            <a:rPr lang="en-GB" sz="1700" kern="1200"/>
            <a:t>What's the cost impact of schedule compression?</a:t>
          </a:r>
          <a:endParaRPr lang="en-US" sz="1700" kern="1200"/>
        </a:p>
        <a:p>
          <a:pPr marL="171450" lvl="1" indent="-171450" algn="l" defTabSz="755650">
            <a:lnSpc>
              <a:spcPct val="90000"/>
            </a:lnSpc>
            <a:spcBef>
              <a:spcPct val="0"/>
            </a:spcBef>
            <a:spcAft>
              <a:spcPct val="15000"/>
            </a:spcAft>
            <a:buChar char="•"/>
          </a:pPr>
          <a:r>
            <a:rPr lang="en-GB" sz="1700" kern="1200"/>
            <a:t>Which trade-offs offer best value?</a:t>
          </a:r>
          <a:endParaRPr lang="en-US" sz="1700" kern="1200"/>
        </a:p>
        <a:p>
          <a:pPr marL="171450" lvl="1" indent="-171450" algn="l" defTabSz="755650">
            <a:lnSpc>
              <a:spcPct val="90000"/>
            </a:lnSpc>
            <a:spcBef>
              <a:spcPct val="0"/>
            </a:spcBef>
            <a:spcAft>
              <a:spcPct val="15000"/>
            </a:spcAft>
            <a:buChar char="•"/>
          </a:pPr>
          <a:r>
            <a:rPr lang="en-GB" sz="1700" kern="1200"/>
            <a:t>What's the probability of meeting milestones?</a:t>
          </a:r>
          <a:endParaRPr lang="en-US" sz="1700" kern="1200"/>
        </a:p>
      </dsp:txBody>
      <dsp:txXfrm>
        <a:off x="6656042" y="653354"/>
        <a:ext cx="2918004" cy="30098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E641A-AE9E-4B76-BA6B-F5F3E7B43B21}">
      <dsp:nvSpPr>
        <dsp:cNvPr id="0" name=""/>
        <dsp:cNvSpPr/>
      </dsp:nvSpPr>
      <dsp:spPr>
        <a:xfrm>
          <a:off x="826227" y="1074753"/>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78A77-739C-4FC5-B935-7F61308F9FF6}">
      <dsp:nvSpPr>
        <dsp:cNvPr id="0" name=""/>
        <dsp:cNvSpPr/>
      </dsp:nvSpPr>
      <dsp:spPr>
        <a:xfrm>
          <a:off x="3571" y="2076751"/>
          <a:ext cx="2531250" cy="3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kern="1200"/>
            <a:t>Traditional approach:</a:t>
          </a:r>
          <a:endParaRPr lang="en-US" sz="1400" kern="1200"/>
        </a:p>
      </dsp:txBody>
      <dsp:txXfrm>
        <a:off x="3571" y="2076751"/>
        <a:ext cx="2531250" cy="379687"/>
      </dsp:txXfrm>
    </dsp:sp>
    <dsp:sp modelId="{FE6C55D8-5772-4C14-B6AC-EEA336487AD2}">
      <dsp:nvSpPr>
        <dsp:cNvPr id="0" name=""/>
        <dsp:cNvSpPr/>
      </dsp:nvSpPr>
      <dsp:spPr>
        <a:xfrm>
          <a:off x="3571" y="2510420"/>
          <a:ext cx="2531250" cy="12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Compare baseline vs. current schedule manually</a:t>
          </a:r>
          <a:endParaRPr lang="en-US" sz="1100" kern="1200"/>
        </a:p>
        <a:p>
          <a:pPr marL="0" lvl="0" indent="0" algn="ctr" defTabSz="488950">
            <a:lnSpc>
              <a:spcPct val="100000"/>
            </a:lnSpc>
            <a:spcBef>
              <a:spcPct val="0"/>
            </a:spcBef>
            <a:spcAft>
              <a:spcPct val="35000"/>
            </a:spcAft>
            <a:buNone/>
          </a:pPr>
          <a:r>
            <a:rPr lang="en-GB" sz="1100" kern="1200"/>
            <a:t>Identify delays after they've happened</a:t>
          </a:r>
          <a:endParaRPr lang="en-US" sz="1100" kern="1200"/>
        </a:p>
        <a:p>
          <a:pPr marL="0" lvl="0" indent="0" algn="ctr" defTabSz="488950">
            <a:lnSpc>
              <a:spcPct val="100000"/>
            </a:lnSpc>
            <a:spcBef>
              <a:spcPct val="0"/>
            </a:spcBef>
            <a:spcAft>
              <a:spcPct val="35000"/>
            </a:spcAft>
            <a:buNone/>
          </a:pPr>
          <a:r>
            <a:rPr lang="en-GB" sz="1100" kern="1200"/>
            <a:t>React to problems rather than anticipate</a:t>
          </a:r>
          <a:endParaRPr lang="en-US" sz="1100" kern="1200"/>
        </a:p>
      </dsp:txBody>
      <dsp:txXfrm>
        <a:off x="3571" y="2510420"/>
        <a:ext cx="2531250" cy="1263400"/>
      </dsp:txXfrm>
    </dsp:sp>
    <dsp:sp modelId="{ECD27F47-12CF-44D8-A222-16C5FC032576}">
      <dsp:nvSpPr>
        <dsp:cNvPr id="0" name=""/>
        <dsp:cNvSpPr/>
      </dsp:nvSpPr>
      <dsp:spPr>
        <a:xfrm>
          <a:off x="3800446" y="1074753"/>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E4A46-C527-41D7-BF21-720530C690B1}">
      <dsp:nvSpPr>
        <dsp:cNvPr id="0" name=""/>
        <dsp:cNvSpPr/>
      </dsp:nvSpPr>
      <dsp:spPr>
        <a:xfrm>
          <a:off x="2977790" y="2076751"/>
          <a:ext cx="2531250" cy="3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kern="1200"/>
            <a:t>Intelligent approach:</a:t>
          </a:r>
          <a:endParaRPr lang="en-US" sz="1400" kern="1200"/>
        </a:p>
      </dsp:txBody>
      <dsp:txXfrm>
        <a:off x="2977790" y="2076751"/>
        <a:ext cx="2531250" cy="379687"/>
      </dsp:txXfrm>
    </dsp:sp>
    <dsp:sp modelId="{FB601B5A-3335-4697-A827-6EA51FF92491}">
      <dsp:nvSpPr>
        <dsp:cNvPr id="0" name=""/>
        <dsp:cNvSpPr/>
      </dsp:nvSpPr>
      <dsp:spPr>
        <a:xfrm>
          <a:off x="2977790" y="2510420"/>
          <a:ext cx="2531250" cy="12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Automated schedule comparison at multiple points</a:t>
          </a:r>
          <a:endParaRPr lang="en-US" sz="1100" kern="1200"/>
        </a:p>
        <a:p>
          <a:pPr marL="0" lvl="0" indent="0" algn="ctr" defTabSz="488950">
            <a:lnSpc>
              <a:spcPct val="100000"/>
            </a:lnSpc>
            <a:spcBef>
              <a:spcPct val="0"/>
            </a:spcBef>
            <a:spcAft>
              <a:spcPct val="35000"/>
            </a:spcAft>
            <a:buNone/>
          </a:pPr>
          <a:r>
            <a:rPr lang="en-GB" sz="1100" kern="1200"/>
            <a:t>Early warning indicators</a:t>
          </a:r>
          <a:endParaRPr lang="en-US" sz="1100" kern="1200"/>
        </a:p>
        <a:p>
          <a:pPr marL="0" lvl="0" indent="0" algn="ctr" defTabSz="488950">
            <a:lnSpc>
              <a:spcPct val="100000"/>
            </a:lnSpc>
            <a:spcBef>
              <a:spcPct val="0"/>
            </a:spcBef>
            <a:spcAft>
              <a:spcPct val="35000"/>
            </a:spcAft>
            <a:buNone/>
          </a:pPr>
          <a:r>
            <a:rPr lang="en-GB" sz="1100" kern="1200"/>
            <a:t>Cost implications calculated automatically</a:t>
          </a:r>
          <a:endParaRPr lang="en-US" sz="1100" kern="1200"/>
        </a:p>
        <a:p>
          <a:pPr marL="0" lvl="0" indent="0" algn="ctr" defTabSz="488950">
            <a:lnSpc>
              <a:spcPct val="100000"/>
            </a:lnSpc>
            <a:spcBef>
              <a:spcPct val="0"/>
            </a:spcBef>
            <a:spcAft>
              <a:spcPct val="35000"/>
            </a:spcAft>
            <a:buNone/>
          </a:pPr>
          <a:r>
            <a:rPr lang="en-GB" sz="1100" kern="1200"/>
            <a:t>Scenario modeling for decisions</a:t>
          </a:r>
          <a:endParaRPr lang="en-US" sz="1100" kern="1200"/>
        </a:p>
      </dsp:txBody>
      <dsp:txXfrm>
        <a:off x="2977790" y="2510420"/>
        <a:ext cx="2531250" cy="1263400"/>
      </dsp:txXfrm>
    </dsp:sp>
    <dsp:sp modelId="{7DAB49A9-4D16-4696-A535-B42368A31F1E}">
      <dsp:nvSpPr>
        <dsp:cNvPr id="0" name=""/>
        <dsp:cNvSpPr/>
      </dsp:nvSpPr>
      <dsp:spPr>
        <a:xfrm>
          <a:off x="6774665" y="1074753"/>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8F6394-E282-4F38-9185-D770B1AF08CD}">
      <dsp:nvSpPr>
        <dsp:cNvPr id="0" name=""/>
        <dsp:cNvSpPr/>
      </dsp:nvSpPr>
      <dsp:spPr>
        <a:xfrm>
          <a:off x="5952008" y="2076751"/>
          <a:ext cx="2531250" cy="3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Why This Matters for QS:</a:t>
          </a:r>
          <a:endParaRPr lang="en-US" sz="1400" kern="1200"/>
        </a:p>
      </dsp:txBody>
      <dsp:txXfrm>
        <a:off x="5952008" y="2076751"/>
        <a:ext cx="2531250" cy="379687"/>
      </dsp:txXfrm>
    </dsp:sp>
    <dsp:sp modelId="{1E269989-4D7A-47B3-87DF-0E237D40538B}">
      <dsp:nvSpPr>
        <dsp:cNvPr id="0" name=""/>
        <dsp:cNvSpPr/>
      </dsp:nvSpPr>
      <dsp:spPr>
        <a:xfrm>
          <a:off x="5952008" y="2510420"/>
          <a:ext cx="2531250" cy="12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Schedule delays = cost overruns (preliminaries, escalation, damages)</a:t>
          </a:r>
          <a:endParaRPr lang="en-US" sz="1100" kern="1200"/>
        </a:p>
        <a:p>
          <a:pPr marL="0" lvl="0" indent="0" algn="ctr" defTabSz="488950">
            <a:lnSpc>
              <a:spcPct val="100000"/>
            </a:lnSpc>
            <a:spcBef>
              <a:spcPct val="0"/>
            </a:spcBef>
            <a:spcAft>
              <a:spcPct val="35000"/>
            </a:spcAft>
            <a:buNone/>
          </a:pPr>
          <a:r>
            <a:rPr lang="en-GB" sz="1100" kern="1200"/>
            <a:t>Time extensions = commercial claims</a:t>
          </a:r>
          <a:endParaRPr lang="en-US" sz="1100" kern="1200"/>
        </a:p>
        <a:p>
          <a:pPr marL="0" lvl="0" indent="0" algn="ctr" defTabSz="488950">
            <a:lnSpc>
              <a:spcPct val="100000"/>
            </a:lnSpc>
            <a:spcBef>
              <a:spcPct val="0"/>
            </a:spcBef>
            <a:spcAft>
              <a:spcPct val="35000"/>
            </a:spcAft>
            <a:buNone/>
          </a:pPr>
          <a:r>
            <a:rPr lang="en-GB" sz="1100" kern="1200"/>
            <a:t>Acceleration = premium costs</a:t>
          </a:r>
          <a:endParaRPr lang="en-US" sz="1100" kern="1200"/>
        </a:p>
        <a:p>
          <a:pPr marL="0" lvl="0" indent="0" algn="ctr" defTabSz="488950">
            <a:lnSpc>
              <a:spcPct val="100000"/>
            </a:lnSpc>
            <a:spcBef>
              <a:spcPct val="0"/>
            </a:spcBef>
            <a:spcAft>
              <a:spcPct val="35000"/>
            </a:spcAft>
            <a:buNone/>
          </a:pPr>
          <a:r>
            <a:rPr lang="en-GB" sz="1100" kern="1200"/>
            <a:t>Understanding schedule = protecting commercial position</a:t>
          </a:r>
          <a:endParaRPr lang="en-US" sz="1100" kern="1200"/>
        </a:p>
      </dsp:txBody>
      <dsp:txXfrm>
        <a:off x="5952008" y="2510420"/>
        <a:ext cx="2531250" cy="1263400"/>
      </dsp:txXfrm>
    </dsp:sp>
    <dsp:sp modelId="{00C25A5A-FDDA-4B31-97C1-34F3C91A177F}">
      <dsp:nvSpPr>
        <dsp:cNvPr id="0" name=""/>
        <dsp:cNvSpPr/>
      </dsp:nvSpPr>
      <dsp:spPr>
        <a:xfrm>
          <a:off x="9748883" y="1074753"/>
          <a:ext cx="885937" cy="885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039901-7CDB-430C-A89F-8E6AE89BF2D2}">
      <dsp:nvSpPr>
        <dsp:cNvPr id="0" name=""/>
        <dsp:cNvSpPr/>
      </dsp:nvSpPr>
      <dsp:spPr>
        <a:xfrm>
          <a:off x="8926227" y="2076751"/>
          <a:ext cx="2531250" cy="37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a:t>Common Time-Cost Scenarios:</a:t>
          </a:r>
          <a:endParaRPr lang="en-US" sz="1400" kern="1200"/>
        </a:p>
      </dsp:txBody>
      <dsp:txXfrm>
        <a:off x="8926227" y="2076751"/>
        <a:ext cx="2531250" cy="379687"/>
      </dsp:txXfrm>
    </dsp:sp>
    <dsp:sp modelId="{E5136638-CF77-4589-8CE1-6E8E4329975A}">
      <dsp:nvSpPr>
        <dsp:cNvPr id="0" name=""/>
        <dsp:cNvSpPr/>
      </dsp:nvSpPr>
      <dsp:spPr>
        <a:xfrm>
          <a:off x="8926227" y="2510420"/>
          <a:ext cx="2531250" cy="126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Extended preliminaries due to delays</a:t>
          </a:r>
          <a:endParaRPr lang="en-US" sz="1100" kern="1200"/>
        </a:p>
        <a:p>
          <a:pPr marL="0" lvl="0" indent="0" algn="ctr" defTabSz="488950">
            <a:lnSpc>
              <a:spcPct val="100000"/>
            </a:lnSpc>
            <a:spcBef>
              <a:spcPct val="0"/>
            </a:spcBef>
            <a:spcAft>
              <a:spcPct val="35000"/>
            </a:spcAft>
            <a:buNone/>
          </a:pPr>
          <a:r>
            <a:rPr lang="en-GB" sz="1100" kern="1200"/>
            <a:t>Acceleration costs (overtime, additional resources)</a:t>
          </a:r>
          <a:endParaRPr lang="en-US" sz="1100" kern="1200"/>
        </a:p>
        <a:p>
          <a:pPr marL="0" lvl="0" indent="0" algn="ctr" defTabSz="488950">
            <a:lnSpc>
              <a:spcPct val="100000"/>
            </a:lnSpc>
            <a:spcBef>
              <a:spcPct val="0"/>
            </a:spcBef>
            <a:spcAft>
              <a:spcPct val="35000"/>
            </a:spcAft>
            <a:buNone/>
          </a:pPr>
          <a:r>
            <a:rPr lang="en-GB" sz="1100" kern="1200"/>
            <a:t>Market escalation during delays</a:t>
          </a:r>
          <a:endParaRPr lang="en-US" sz="1100" kern="1200"/>
        </a:p>
        <a:p>
          <a:pPr marL="0" lvl="0" indent="0" algn="ctr" defTabSz="488950">
            <a:lnSpc>
              <a:spcPct val="100000"/>
            </a:lnSpc>
            <a:spcBef>
              <a:spcPct val="0"/>
            </a:spcBef>
            <a:spcAft>
              <a:spcPct val="35000"/>
            </a:spcAft>
            <a:buNone/>
          </a:pPr>
          <a:r>
            <a:rPr lang="en-GB" sz="1100" kern="1200"/>
            <a:t>Liquidated damages exposure</a:t>
          </a:r>
          <a:endParaRPr lang="en-US" sz="1100" kern="1200"/>
        </a:p>
        <a:p>
          <a:pPr marL="0" lvl="0" indent="0" algn="ctr" defTabSz="488950">
            <a:lnSpc>
              <a:spcPct val="100000"/>
            </a:lnSpc>
            <a:spcBef>
              <a:spcPct val="0"/>
            </a:spcBef>
            <a:spcAft>
              <a:spcPct val="35000"/>
            </a:spcAft>
            <a:buNone/>
          </a:pPr>
          <a:r>
            <a:rPr lang="en-GB" sz="1100" kern="1200"/>
            <a:t>Loss of productivity from compression</a:t>
          </a:r>
          <a:endParaRPr lang="en-US" sz="1100" kern="1200"/>
        </a:p>
      </dsp:txBody>
      <dsp:txXfrm>
        <a:off x="8926227" y="2510420"/>
        <a:ext cx="2531250" cy="1263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56769-B610-7046-A967-13324BC3A51C}">
      <dsp:nvSpPr>
        <dsp:cNvPr id="0" name=""/>
        <dsp:cNvSpPr/>
      </dsp:nvSpPr>
      <dsp:spPr>
        <a:xfrm>
          <a:off x="4404" y="838253"/>
          <a:ext cx="2649228" cy="3179074"/>
        </a:xfrm>
        <a:prstGeom prst="roundRect">
          <a:avLst>
            <a:gd name="adj" fmla="val 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kern="1200"/>
            <a:t>Step 1</a:t>
          </a:r>
        </a:p>
      </dsp:txBody>
      <dsp:txXfrm rot="16200000">
        <a:off x="-1034093" y="1876750"/>
        <a:ext cx="2606841" cy="529845"/>
      </dsp:txXfrm>
    </dsp:sp>
    <dsp:sp modelId="{5FF9AF13-F5C6-7E48-A685-198302A772C4}">
      <dsp:nvSpPr>
        <dsp:cNvPr id="0" name=""/>
        <dsp:cNvSpPr/>
      </dsp:nvSpPr>
      <dsp:spPr>
        <a:xfrm>
          <a:off x="534250" y="838253"/>
          <a:ext cx="1973675" cy="317907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a:t>Build Historical Database</a:t>
          </a:r>
        </a:p>
        <a:p>
          <a:pPr marL="114300" lvl="1" indent="-114300" algn="l" defTabSz="622300">
            <a:lnSpc>
              <a:spcPct val="90000"/>
            </a:lnSpc>
            <a:spcBef>
              <a:spcPct val="0"/>
            </a:spcBef>
            <a:spcAft>
              <a:spcPct val="15000"/>
            </a:spcAft>
            <a:buChar char="•"/>
          </a:pPr>
          <a:r>
            <a:rPr lang="en-US" sz="1400" kern="1200" dirty="0"/>
            <a:t>Collect schedule data from past projects</a:t>
          </a:r>
        </a:p>
        <a:p>
          <a:pPr marL="114300" lvl="1" indent="-114300" algn="l" defTabSz="622300">
            <a:lnSpc>
              <a:spcPct val="90000"/>
            </a:lnSpc>
            <a:spcBef>
              <a:spcPct val="0"/>
            </a:spcBef>
            <a:spcAft>
              <a:spcPct val="15000"/>
            </a:spcAft>
            <a:buChar char="•"/>
          </a:pPr>
          <a:r>
            <a:rPr lang="en-US" sz="1400" kern="1200" dirty="0"/>
            <a:t>Include: planned vs. actual durations, delay causes, project characteristics</a:t>
          </a:r>
        </a:p>
        <a:p>
          <a:pPr marL="114300" lvl="1" indent="-114300" algn="l" defTabSz="622300">
            <a:lnSpc>
              <a:spcPct val="90000"/>
            </a:lnSpc>
            <a:spcBef>
              <a:spcPct val="0"/>
            </a:spcBef>
            <a:spcAft>
              <a:spcPct val="15000"/>
            </a:spcAft>
            <a:buChar char="•"/>
          </a:pPr>
          <a:r>
            <a:rPr lang="en-US" sz="1400" kern="1200"/>
            <a:t>Minimum dataset: 20-30 projects for basic models</a:t>
          </a:r>
        </a:p>
        <a:p>
          <a:pPr marL="114300" lvl="1" indent="-114300" algn="l" defTabSz="622300">
            <a:lnSpc>
              <a:spcPct val="90000"/>
            </a:lnSpc>
            <a:spcBef>
              <a:spcPct val="0"/>
            </a:spcBef>
            <a:spcAft>
              <a:spcPct val="15000"/>
            </a:spcAft>
            <a:buChar char="•"/>
          </a:pPr>
          <a:r>
            <a:rPr lang="en-US" sz="1400" kern="1200" dirty="0"/>
            <a:t>More data = better predictions</a:t>
          </a:r>
        </a:p>
      </dsp:txBody>
      <dsp:txXfrm>
        <a:off x="534250" y="838253"/>
        <a:ext cx="1973675" cy="3179074"/>
      </dsp:txXfrm>
    </dsp:sp>
    <dsp:sp modelId="{B3CB5815-978E-C541-9E5D-1EE64F54190F}">
      <dsp:nvSpPr>
        <dsp:cNvPr id="0" name=""/>
        <dsp:cNvSpPr/>
      </dsp:nvSpPr>
      <dsp:spPr>
        <a:xfrm>
          <a:off x="2746356" y="838253"/>
          <a:ext cx="2649228" cy="3179074"/>
        </a:xfrm>
        <a:prstGeom prst="roundRect">
          <a:avLst>
            <a:gd name="adj" fmla="val 5000"/>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kern="1200"/>
            <a:t>Step 2</a:t>
          </a:r>
        </a:p>
      </dsp:txBody>
      <dsp:txXfrm rot="16200000">
        <a:off x="1707858" y="1876750"/>
        <a:ext cx="2606841" cy="529845"/>
      </dsp:txXfrm>
    </dsp:sp>
    <dsp:sp modelId="{145F0E69-F9A2-C04E-B4CB-53156105C12E}">
      <dsp:nvSpPr>
        <dsp:cNvPr id="0" name=""/>
        <dsp:cNvSpPr/>
      </dsp:nvSpPr>
      <dsp:spPr>
        <a:xfrm rot="5400000">
          <a:off x="2525847" y="3366704"/>
          <a:ext cx="467510" cy="397384"/>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CD076AB5-2E8D-3645-B115-9E86049CA69C}">
      <dsp:nvSpPr>
        <dsp:cNvPr id="0" name=""/>
        <dsp:cNvSpPr/>
      </dsp:nvSpPr>
      <dsp:spPr>
        <a:xfrm>
          <a:off x="3276201" y="838253"/>
          <a:ext cx="1973675" cy="317907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a:t>Identify Patterns</a:t>
          </a:r>
        </a:p>
        <a:p>
          <a:pPr marL="114300" lvl="1" indent="-114300" algn="l" defTabSz="622300">
            <a:lnSpc>
              <a:spcPct val="90000"/>
            </a:lnSpc>
            <a:spcBef>
              <a:spcPct val="0"/>
            </a:spcBef>
            <a:spcAft>
              <a:spcPct val="15000"/>
            </a:spcAft>
            <a:buChar char="•"/>
          </a:pPr>
          <a:r>
            <a:rPr lang="en-US" sz="1400" kern="1200"/>
            <a:t>Which activity types consistently run long?</a:t>
          </a:r>
        </a:p>
        <a:p>
          <a:pPr marL="114300" lvl="1" indent="-114300" algn="l" defTabSz="622300">
            <a:lnSpc>
              <a:spcPct val="90000"/>
            </a:lnSpc>
            <a:spcBef>
              <a:spcPct val="0"/>
            </a:spcBef>
            <a:spcAft>
              <a:spcPct val="15000"/>
            </a:spcAft>
            <a:buChar char="•"/>
          </a:pPr>
          <a:r>
            <a:rPr lang="en-US" sz="1400" kern="1200"/>
            <a:t>What factors correlate with delays? (weather, procurement, design changes)</a:t>
          </a:r>
        </a:p>
        <a:p>
          <a:pPr marL="114300" lvl="1" indent="-114300" algn="l" defTabSz="622300">
            <a:lnSpc>
              <a:spcPct val="90000"/>
            </a:lnSpc>
            <a:spcBef>
              <a:spcPct val="0"/>
            </a:spcBef>
            <a:spcAft>
              <a:spcPct val="15000"/>
            </a:spcAft>
            <a:buChar char="•"/>
          </a:pPr>
          <a:r>
            <a:rPr lang="en-US" sz="1400" kern="1200"/>
            <a:t>Are there seasonal patterns?</a:t>
          </a:r>
        </a:p>
        <a:p>
          <a:pPr marL="114300" lvl="1" indent="-114300" algn="l" defTabSz="622300">
            <a:lnSpc>
              <a:spcPct val="90000"/>
            </a:lnSpc>
            <a:spcBef>
              <a:spcPct val="0"/>
            </a:spcBef>
            <a:spcAft>
              <a:spcPct val="15000"/>
            </a:spcAft>
            <a:buChar char="•"/>
          </a:pPr>
          <a:r>
            <a:rPr lang="en-US" sz="1400" kern="1200"/>
            <a:t>Which trades are most variable?</a:t>
          </a:r>
        </a:p>
      </dsp:txBody>
      <dsp:txXfrm>
        <a:off x="3276201" y="838253"/>
        <a:ext cx="1973675" cy="3179074"/>
      </dsp:txXfrm>
    </dsp:sp>
    <dsp:sp modelId="{3E3C5DAC-34F6-4A48-A6F8-FFEAFDC18F68}">
      <dsp:nvSpPr>
        <dsp:cNvPr id="0" name=""/>
        <dsp:cNvSpPr/>
      </dsp:nvSpPr>
      <dsp:spPr>
        <a:xfrm>
          <a:off x="5488308" y="838253"/>
          <a:ext cx="2649228" cy="3179074"/>
        </a:xfrm>
        <a:prstGeom prst="roundRect">
          <a:avLst>
            <a:gd name="adj" fmla="val 5000"/>
          </a:avLst>
        </a:prstGeom>
        <a:gradFill rotWithShape="0">
          <a:gsLst>
            <a:gs pos="0">
              <a:schemeClr val="accent2">
                <a:hueOff val="4295742"/>
                <a:satOff val="-12329"/>
                <a:lumOff val="-19739"/>
                <a:alphaOff val="0"/>
                <a:satMod val="103000"/>
                <a:lumMod val="102000"/>
                <a:tint val="94000"/>
              </a:schemeClr>
            </a:gs>
            <a:gs pos="50000">
              <a:schemeClr val="accent2">
                <a:hueOff val="4295742"/>
                <a:satOff val="-12329"/>
                <a:lumOff val="-19739"/>
                <a:alphaOff val="0"/>
                <a:satMod val="110000"/>
                <a:lumMod val="100000"/>
                <a:shade val="100000"/>
              </a:schemeClr>
            </a:gs>
            <a:gs pos="100000">
              <a:schemeClr val="accent2">
                <a:hueOff val="4295742"/>
                <a:satOff val="-12329"/>
                <a:lumOff val="-197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kern="1200"/>
            <a:t>Step 3</a:t>
          </a:r>
        </a:p>
      </dsp:txBody>
      <dsp:txXfrm rot="16200000">
        <a:off x="4449810" y="1876750"/>
        <a:ext cx="2606841" cy="529845"/>
      </dsp:txXfrm>
    </dsp:sp>
    <dsp:sp modelId="{D70DE4CF-42B0-BC47-8A1A-4C56D25F6F63}">
      <dsp:nvSpPr>
        <dsp:cNvPr id="0" name=""/>
        <dsp:cNvSpPr/>
      </dsp:nvSpPr>
      <dsp:spPr>
        <a:xfrm rot="5400000">
          <a:off x="5267799" y="3366704"/>
          <a:ext cx="467510" cy="397384"/>
        </a:xfrm>
        <a:prstGeom prst="flowChartExtract">
          <a:avLst/>
        </a:prstGeom>
        <a:solidFill>
          <a:schemeClr val="lt1">
            <a:hueOff val="0"/>
            <a:satOff val="0"/>
            <a:lumOff val="0"/>
            <a:alphaOff val="0"/>
          </a:schemeClr>
        </a:solidFill>
        <a:ln w="12700" cap="flat" cmpd="sng" algn="ctr">
          <a:solidFill>
            <a:schemeClr val="accent2">
              <a:hueOff val="3221806"/>
              <a:satOff val="-9246"/>
              <a:lumOff val="-14805"/>
              <a:alphaOff val="0"/>
            </a:schemeClr>
          </a:solidFill>
          <a:prstDash val="solid"/>
          <a:miter lim="800000"/>
        </a:ln>
        <a:effectLst/>
      </dsp:spPr>
      <dsp:style>
        <a:lnRef idx="1">
          <a:scrgbClr r="0" g="0" b="0"/>
        </a:lnRef>
        <a:fillRef idx="1">
          <a:scrgbClr r="0" g="0" b="0"/>
        </a:fillRef>
        <a:effectRef idx="2">
          <a:scrgbClr r="0" g="0" b="0"/>
        </a:effectRef>
        <a:fontRef idx="minor"/>
      </dsp:style>
    </dsp:sp>
    <dsp:sp modelId="{814BDAE7-5684-9647-8B95-74B066EB4604}">
      <dsp:nvSpPr>
        <dsp:cNvPr id="0" name=""/>
        <dsp:cNvSpPr/>
      </dsp:nvSpPr>
      <dsp:spPr>
        <a:xfrm>
          <a:off x="6018153" y="838253"/>
          <a:ext cx="1973675" cy="317907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a:t>Build Predictive Models</a:t>
          </a:r>
        </a:p>
        <a:p>
          <a:pPr marL="114300" lvl="1" indent="-114300" algn="l" defTabSz="622300">
            <a:lnSpc>
              <a:spcPct val="90000"/>
            </a:lnSpc>
            <a:spcBef>
              <a:spcPct val="0"/>
            </a:spcBef>
            <a:spcAft>
              <a:spcPct val="15000"/>
            </a:spcAft>
            <a:buChar char="•"/>
          </a:pPr>
          <a:r>
            <a:rPr lang="en-US" sz="1400" kern="1200"/>
            <a:t>Use regression analysis or machine learning</a:t>
          </a:r>
        </a:p>
        <a:p>
          <a:pPr marL="114300" lvl="1" indent="-114300" algn="l" defTabSz="622300">
            <a:lnSpc>
              <a:spcPct val="90000"/>
            </a:lnSpc>
            <a:spcBef>
              <a:spcPct val="0"/>
            </a:spcBef>
            <a:spcAft>
              <a:spcPct val="15000"/>
            </a:spcAft>
            <a:buChar char="•"/>
          </a:pPr>
          <a:r>
            <a:rPr lang="en-US" sz="1400" kern="1200"/>
            <a:t>Input variables: activity type, duration, dependencies, time of year, project complexity</a:t>
          </a:r>
        </a:p>
        <a:p>
          <a:pPr marL="114300" lvl="1" indent="-114300" algn="l" defTabSz="622300">
            <a:lnSpc>
              <a:spcPct val="90000"/>
            </a:lnSpc>
            <a:spcBef>
              <a:spcPct val="0"/>
            </a:spcBef>
            <a:spcAft>
              <a:spcPct val="15000"/>
            </a:spcAft>
            <a:buChar char="•"/>
          </a:pPr>
          <a:r>
            <a:rPr lang="en-US" sz="1400" kern="1200"/>
            <a:t>Output: Predicted actual duration, confidence interval, delay probability</a:t>
          </a:r>
        </a:p>
      </dsp:txBody>
      <dsp:txXfrm>
        <a:off x="6018153" y="838253"/>
        <a:ext cx="1973675" cy="3179074"/>
      </dsp:txXfrm>
    </dsp:sp>
    <dsp:sp modelId="{DB3D4222-4FFC-D34F-BF58-A14124283096}">
      <dsp:nvSpPr>
        <dsp:cNvPr id="0" name=""/>
        <dsp:cNvSpPr/>
      </dsp:nvSpPr>
      <dsp:spPr>
        <a:xfrm>
          <a:off x="8230259" y="838253"/>
          <a:ext cx="2649228" cy="3179074"/>
        </a:xfrm>
        <a:prstGeom prst="roundRect">
          <a:avLst>
            <a:gd name="adj" fmla="val 5000"/>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kern="1200"/>
            <a:t>Step 4</a:t>
          </a:r>
        </a:p>
      </dsp:txBody>
      <dsp:txXfrm rot="16200000">
        <a:off x="7191762" y="1876750"/>
        <a:ext cx="2606841" cy="529845"/>
      </dsp:txXfrm>
    </dsp:sp>
    <dsp:sp modelId="{5501AEEC-960D-384A-9EB3-D38F469F4C6D}">
      <dsp:nvSpPr>
        <dsp:cNvPr id="0" name=""/>
        <dsp:cNvSpPr/>
      </dsp:nvSpPr>
      <dsp:spPr>
        <a:xfrm rot="5400000">
          <a:off x="8009750" y="3366704"/>
          <a:ext cx="467510" cy="397384"/>
        </a:xfrm>
        <a:prstGeom prst="flowChartExtract">
          <a:avLst/>
        </a:prstGeom>
        <a:solidFill>
          <a:schemeClr val="lt1">
            <a:hueOff val="0"/>
            <a:satOff val="0"/>
            <a:lumOff val="0"/>
            <a:alphaOff val="0"/>
          </a:schemeClr>
        </a:soli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1">
          <a:scrgbClr r="0" g="0" b="0"/>
        </a:fillRef>
        <a:effectRef idx="2">
          <a:scrgbClr r="0" g="0" b="0"/>
        </a:effectRef>
        <a:fontRef idx="minor"/>
      </dsp:style>
    </dsp:sp>
    <dsp:sp modelId="{328E99CE-2C54-2541-B5E4-43A9CF0FE752}">
      <dsp:nvSpPr>
        <dsp:cNvPr id="0" name=""/>
        <dsp:cNvSpPr/>
      </dsp:nvSpPr>
      <dsp:spPr>
        <a:xfrm>
          <a:off x="8760105" y="838253"/>
          <a:ext cx="1973675" cy="317907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Apply to Current Projects</a:t>
          </a:r>
        </a:p>
        <a:p>
          <a:pPr marL="114300" lvl="1" indent="-114300" algn="l" defTabSz="622300">
            <a:lnSpc>
              <a:spcPct val="90000"/>
            </a:lnSpc>
            <a:spcBef>
              <a:spcPct val="0"/>
            </a:spcBef>
            <a:spcAft>
              <a:spcPct val="15000"/>
            </a:spcAft>
            <a:buChar char="•"/>
          </a:pPr>
          <a:r>
            <a:rPr lang="en-US" sz="1400" kern="1200"/>
            <a:t>Feed current schedule data into model</a:t>
          </a:r>
        </a:p>
        <a:p>
          <a:pPr marL="114300" lvl="1" indent="-114300" algn="l" defTabSz="622300">
            <a:lnSpc>
              <a:spcPct val="90000"/>
            </a:lnSpc>
            <a:spcBef>
              <a:spcPct val="0"/>
            </a:spcBef>
            <a:spcAft>
              <a:spcPct val="15000"/>
            </a:spcAft>
            <a:buChar char="•"/>
          </a:pPr>
          <a:r>
            <a:rPr lang="en-US" sz="1400" kern="1200"/>
            <a:t>Generate predictions for each activity</a:t>
          </a:r>
        </a:p>
        <a:p>
          <a:pPr marL="114300" lvl="1" indent="-114300" algn="l" defTabSz="622300">
            <a:lnSpc>
              <a:spcPct val="90000"/>
            </a:lnSpc>
            <a:spcBef>
              <a:spcPct val="0"/>
            </a:spcBef>
            <a:spcAft>
              <a:spcPct val="15000"/>
            </a:spcAft>
            <a:buChar char="•"/>
          </a:pPr>
          <a:r>
            <a:rPr lang="en-US" sz="1400" kern="1200"/>
            <a:t>Highlight high-risk activities</a:t>
          </a:r>
        </a:p>
        <a:p>
          <a:pPr marL="114300" lvl="1" indent="-114300" algn="l" defTabSz="622300">
            <a:lnSpc>
              <a:spcPct val="90000"/>
            </a:lnSpc>
            <a:spcBef>
              <a:spcPct val="0"/>
            </a:spcBef>
            <a:spcAft>
              <a:spcPct val="15000"/>
            </a:spcAft>
            <a:buChar char="•"/>
          </a:pPr>
          <a:r>
            <a:rPr lang="en-US" sz="1400" kern="1200"/>
            <a:t>Update predictions as project progresses</a:t>
          </a:r>
        </a:p>
      </dsp:txBody>
      <dsp:txXfrm>
        <a:off x="8760105" y="838253"/>
        <a:ext cx="1973675" cy="31790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9BEFE-A8A6-4F64-ABD9-DC7F78273D19}">
      <dsp:nvSpPr>
        <dsp:cNvPr id="0" name=""/>
        <dsp:cNvSpPr/>
      </dsp:nvSpPr>
      <dsp:spPr>
        <a:xfrm>
          <a:off x="1020487" y="693454"/>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B60B5-616E-451D-96B9-9E1EBDF11CBE}">
      <dsp:nvSpPr>
        <dsp:cNvPr id="0" name=""/>
        <dsp:cNvSpPr/>
      </dsp:nvSpPr>
      <dsp:spPr>
        <a:xfrm>
          <a:off x="393" y="191948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Qualitative Approaches:</a:t>
          </a:r>
          <a:endParaRPr lang="en-US" sz="1600" kern="1200"/>
        </a:p>
      </dsp:txBody>
      <dsp:txXfrm>
        <a:off x="393" y="1919487"/>
        <a:ext cx="3138750" cy="470812"/>
      </dsp:txXfrm>
    </dsp:sp>
    <dsp:sp modelId="{E60652FD-341A-4AA4-AC3D-3348380C3E48}">
      <dsp:nvSpPr>
        <dsp:cNvPr id="0" name=""/>
        <dsp:cNvSpPr/>
      </dsp:nvSpPr>
      <dsp:spPr>
        <a:xfrm>
          <a:off x="393" y="2449588"/>
          <a:ext cx="3138750" cy="120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Risk registers with "High/Medium/Low" ratings</a:t>
          </a:r>
          <a:endParaRPr lang="en-US" sz="1200" kern="1200"/>
        </a:p>
        <a:p>
          <a:pPr marL="0" lvl="0" indent="0" algn="ctr" defTabSz="533400">
            <a:lnSpc>
              <a:spcPct val="100000"/>
            </a:lnSpc>
            <a:spcBef>
              <a:spcPct val="0"/>
            </a:spcBef>
            <a:spcAft>
              <a:spcPct val="35000"/>
            </a:spcAft>
            <a:buNone/>
          </a:pPr>
          <a:r>
            <a:rPr lang="en-GB" sz="1200" kern="1200"/>
            <a:t>Contingency as fixed percentage (10%, 15%, 20%)</a:t>
          </a:r>
          <a:endParaRPr lang="en-US" sz="1200" kern="1200"/>
        </a:p>
        <a:p>
          <a:pPr marL="0" lvl="0" indent="0" algn="ctr" defTabSz="533400">
            <a:lnSpc>
              <a:spcPct val="100000"/>
            </a:lnSpc>
            <a:spcBef>
              <a:spcPct val="0"/>
            </a:spcBef>
            <a:spcAft>
              <a:spcPct val="35000"/>
            </a:spcAft>
            <a:buNone/>
          </a:pPr>
          <a:r>
            <a:rPr lang="en-GB" sz="1200" kern="1200"/>
            <a:t>Based on experience and intuition</a:t>
          </a:r>
          <a:endParaRPr lang="en-US" sz="1200" kern="1200"/>
        </a:p>
        <a:p>
          <a:pPr marL="0" lvl="0" indent="0" algn="ctr" defTabSz="533400">
            <a:lnSpc>
              <a:spcPct val="100000"/>
            </a:lnSpc>
            <a:spcBef>
              <a:spcPct val="0"/>
            </a:spcBef>
            <a:spcAft>
              <a:spcPct val="35000"/>
            </a:spcAft>
            <a:buNone/>
          </a:pPr>
          <a:r>
            <a:rPr lang="en-GB" sz="1200" kern="1200"/>
            <a:t>Difficult to justify or defend</a:t>
          </a:r>
          <a:endParaRPr lang="en-US" sz="1200" kern="1200"/>
        </a:p>
      </dsp:txBody>
      <dsp:txXfrm>
        <a:off x="393" y="2449588"/>
        <a:ext cx="3138750" cy="1208294"/>
      </dsp:txXfrm>
    </dsp:sp>
    <dsp:sp modelId="{2F421F7D-7421-4212-9D9F-F871E05EA8AB}">
      <dsp:nvSpPr>
        <dsp:cNvPr id="0" name=""/>
        <dsp:cNvSpPr/>
      </dsp:nvSpPr>
      <dsp:spPr>
        <a:xfrm>
          <a:off x="4708518" y="693454"/>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C23B4C-2334-4119-8737-71DDB548BE3B}">
      <dsp:nvSpPr>
        <dsp:cNvPr id="0" name=""/>
        <dsp:cNvSpPr/>
      </dsp:nvSpPr>
      <dsp:spPr>
        <a:xfrm>
          <a:off x="3688425" y="191948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Why This Falls Short:</a:t>
          </a:r>
          <a:endParaRPr lang="en-US" sz="1600" kern="1200"/>
        </a:p>
      </dsp:txBody>
      <dsp:txXfrm>
        <a:off x="3688425" y="1919487"/>
        <a:ext cx="3138750" cy="470812"/>
      </dsp:txXfrm>
    </dsp:sp>
    <dsp:sp modelId="{28F7F12F-F1AF-4157-9F2B-2987BE20013E}">
      <dsp:nvSpPr>
        <dsp:cNvPr id="0" name=""/>
        <dsp:cNvSpPr/>
      </dsp:nvSpPr>
      <dsp:spPr>
        <a:xfrm>
          <a:off x="3688425" y="2449588"/>
          <a:ext cx="3138750" cy="120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Subjective and inconsistent</a:t>
          </a:r>
          <a:endParaRPr lang="en-US" sz="1200" kern="1200"/>
        </a:p>
        <a:p>
          <a:pPr marL="0" lvl="0" indent="0" algn="ctr" defTabSz="533400">
            <a:lnSpc>
              <a:spcPct val="100000"/>
            </a:lnSpc>
            <a:spcBef>
              <a:spcPct val="0"/>
            </a:spcBef>
            <a:spcAft>
              <a:spcPct val="35000"/>
            </a:spcAft>
            <a:buNone/>
          </a:pPr>
          <a:r>
            <a:rPr lang="en-GB" sz="1200" kern="1200"/>
            <a:t>Doesn't reflect true probability distributions</a:t>
          </a:r>
          <a:endParaRPr lang="en-US" sz="1200" kern="1200"/>
        </a:p>
        <a:p>
          <a:pPr marL="0" lvl="0" indent="0" algn="ctr" defTabSz="533400">
            <a:lnSpc>
              <a:spcPct val="100000"/>
            </a:lnSpc>
            <a:spcBef>
              <a:spcPct val="0"/>
            </a:spcBef>
            <a:spcAft>
              <a:spcPct val="35000"/>
            </a:spcAft>
            <a:buNone/>
          </a:pPr>
          <a:r>
            <a:rPr lang="en-GB" sz="1200" kern="1200"/>
            <a:t>Can't combine multiple risks mathematically</a:t>
          </a:r>
          <a:endParaRPr lang="en-US" sz="1200" kern="1200"/>
        </a:p>
        <a:p>
          <a:pPr marL="0" lvl="0" indent="0" algn="ctr" defTabSz="533400">
            <a:lnSpc>
              <a:spcPct val="100000"/>
            </a:lnSpc>
            <a:spcBef>
              <a:spcPct val="0"/>
            </a:spcBef>
            <a:spcAft>
              <a:spcPct val="35000"/>
            </a:spcAft>
            <a:buNone/>
          </a:pPr>
          <a:r>
            <a:rPr lang="en-GB" sz="1200" kern="1200"/>
            <a:t>Leads to over/under-estimation</a:t>
          </a:r>
          <a:endParaRPr lang="en-US" sz="1200" kern="1200"/>
        </a:p>
        <a:p>
          <a:pPr marL="0" lvl="0" indent="0" algn="ctr" defTabSz="533400">
            <a:lnSpc>
              <a:spcPct val="100000"/>
            </a:lnSpc>
            <a:spcBef>
              <a:spcPct val="0"/>
            </a:spcBef>
            <a:spcAft>
              <a:spcPct val="35000"/>
            </a:spcAft>
            <a:buNone/>
          </a:pPr>
          <a:r>
            <a:rPr lang="en-GB" sz="1200" kern="1200"/>
            <a:t>Doesn't support informed decision-making</a:t>
          </a:r>
          <a:endParaRPr lang="en-US" sz="1200" kern="1200"/>
        </a:p>
      </dsp:txBody>
      <dsp:txXfrm>
        <a:off x="3688425" y="2449588"/>
        <a:ext cx="3138750" cy="1208294"/>
      </dsp:txXfrm>
    </dsp:sp>
    <dsp:sp modelId="{7465409B-2C59-4203-B808-2232CD35EE5E}">
      <dsp:nvSpPr>
        <dsp:cNvPr id="0" name=""/>
        <dsp:cNvSpPr/>
      </dsp:nvSpPr>
      <dsp:spPr>
        <a:xfrm>
          <a:off x="8396550" y="693454"/>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604BE-5247-4756-81DF-F926F216E8B3}">
      <dsp:nvSpPr>
        <dsp:cNvPr id="0" name=""/>
        <dsp:cNvSpPr/>
      </dsp:nvSpPr>
      <dsp:spPr>
        <a:xfrm>
          <a:off x="7376456" y="191948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Quantitative Risk Analysis (QRA):</a:t>
          </a:r>
          <a:endParaRPr lang="en-US" sz="1600" kern="1200"/>
        </a:p>
      </dsp:txBody>
      <dsp:txXfrm>
        <a:off x="7376456" y="1919487"/>
        <a:ext cx="3138750" cy="470812"/>
      </dsp:txXfrm>
    </dsp:sp>
    <dsp:sp modelId="{3D40A323-60E8-47A7-9864-140120C2BFBA}">
      <dsp:nvSpPr>
        <dsp:cNvPr id="0" name=""/>
        <dsp:cNvSpPr/>
      </dsp:nvSpPr>
      <dsp:spPr>
        <a:xfrm>
          <a:off x="7376456" y="2449588"/>
          <a:ext cx="3138750" cy="120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Express uncertainty as probability distributions</a:t>
          </a:r>
          <a:endParaRPr lang="en-US" sz="1200" kern="1200"/>
        </a:p>
        <a:p>
          <a:pPr marL="0" lvl="0" indent="0" algn="ctr" defTabSz="533400">
            <a:lnSpc>
              <a:spcPct val="100000"/>
            </a:lnSpc>
            <a:spcBef>
              <a:spcPct val="0"/>
            </a:spcBef>
            <a:spcAft>
              <a:spcPct val="35000"/>
            </a:spcAft>
            <a:buNone/>
          </a:pPr>
          <a:r>
            <a:rPr lang="en-GB" sz="1200" kern="1200"/>
            <a:t>Use simulation to understand combined effects</a:t>
          </a:r>
          <a:endParaRPr lang="en-US" sz="1200" kern="1200"/>
        </a:p>
        <a:p>
          <a:pPr marL="0" lvl="0" indent="0" algn="ctr" defTabSz="533400">
            <a:lnSpc>
              <a:spcPct val="100000"/>
            </a:lnSpc>
            <a:spcBef>
              <a:spcPct val="0"/>
            </a:spcBef>
            <a:spcAft>
              <a:spcPct val="35000"/>
            </a:spcAft>
            <a:buNone/>
          </a:pPr>
          <a:r>
            <a:rPr lang="en-GB" sz="1200" kern="1200"/>
            <a:t>Calculate statistically-based contingency</a:t>
          </a:r>
          <a:endParaRPr lang="en-US" sz="1200" kern="1200"/>
        </a:p>
        <a:p>
          <a:pPr marL="0" lvl="0" indent="0" algn="ctr" defTabSz="533400">
            <a:lnSpc>
              <a:spcPct val="100000"/>
            </a:lnSpc>
            <a:spcBef>
              <a:spcPct val="0"/>
            </a:spcBef>
            <a:spcAft>
              <a:spcPct val="35000"/>
            </a:spcAft>
            <a:buNone/>
          </a:pPr>
          <a:r>
            <a:rPr lang="en-GB" sz="1200" kern="1200"/>
            <a:t>Provide confidence levels for estimates</a:t>
          </a:r>
          <a:endParaRPr lang="en-US" sz="1200" kern="1200"/>
        </a:p>
      </dsp:txBody>
      <dsp:txXfrm>
        <a:off x="7376456" y="2449588"/>
        <a:ext cx="3138750" cy="120829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35C48-23D6-4C26-B54C-51C8470F3A0F}">
      <dsp:nvSpPr>
        <dsp:cNvPr id="0" name=""/>
        <dsp:cNvSpPr/>
      </dsp:nvSpPr>
      <dsp:spPr>
        <a:xfrm>
          <a:off x="762194" y="61574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2089A-22F9-48D7-A7D8-4510E574879F}">
      <dsp:nvSpPr>
        <dsp:cNvPr id="0" name=""/>
        <dsp:cNvSpPr/>
      </dsp:nvSpPr>
      <dsp:spPr>
        <a:xfrm>
          <a:off x="8092" y="156200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For Estimators:</a:t>
          </a:r>
          <a:endParaRPr lang="en-US" sz="1600" kern="1200"/>
        </a:p>
      </dsp:txBody>
      <dsp:txXfrm>
        <a:off x="8092" y="1562008"/>
        <a:ext cx="2320312" cy="348046"/>
      </dsp:txXfrm>
    </dsp:sp>
    <dsp:sp modelId="{54CBAA16-03D2-4514-9FCD-EF8A8D2CF7D5}">
      <dsp:nvSpPr>
        <dsp:cNvPr id="0" name=""/>
        <dsp:cNvSpPr/>
      </dsp:nvSpPr>
      <dsp:spPr>
        <a:xfrm>
          <a:off x="8092" y="1972452"/>
          <a:ext cx="2320312" cy="176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Defensible contingency calculations</a:t>
          </a:r>
          <a:endParaRPr lang="en-US" sz="1200" kern="1200"/>
        </a:p>
        <a:p>
          <a:pPr marL="0" lvl="0" indent="0" algn="ctr" defTabSz="533400">
            <a:lnSpc>
              <a:spcPct val="100000"/>
            </a:lnSpc>
            <a:spcBef>
              <a:spcPct val="0"/>
            </a:spcBef>
            <a:spcAft>
              <a:spcPct val="35000"/>
            </a:spcAft>
            <a:buNone/>
          </a:pPr>
          <a:r>
            <a:rPr lang="en-GB" sz="1200" kern="1200"/>
            <a:t>Understanding what drives project risk</a:t>
          </a:r>
          <a:endParaRPr lang="en-US" sz="1200" kern="1200"/>
        </a:p>
        <a:p>
          <a:pPr marL="0" lvl="0" indent="0" algn="ctr" defTabSz="533400">
            <a:lnSpc>
              <a:spcPct val="100000"/>
            </a:lnSpc>
            <a:spcBef>
              <a:spcPct val="0"/>
            </a:spcBef>
            <a:spcAft>
              <a:spcPct val="35000"/>
            </a:spcAft>
            <a:buNone/>
          </a:pPr>
          <a:r>
            <a:rPr lang="en-GB" sz="1200" kern="1200"/>
            <a:t>Better estimates over time (learning)</a:t>
          </a:r>
          <a:endParaRPr lang="en-US" sz="1200" kern="1200"/>
        </a:p>
      </dsp:txBody>
      <dsp:txXfrm>
        <a:off x="8092" y="1972452"/>
        <a:ext cx="2320312" cy="1763140"/>
      </dsp:txXfrm>
    </dsp:sp>
    <dsp:sp modelId="{62AA1FE7-3C87-4B62-BBB1-74589B160309}">
      <dsp:nvSpPr>
        <dsp:cNvPr id="0" name=""/>
        <dsp:cNvSpPr/>
      </dsp:nvSpPr>
      <dsp:spPr>
        <a:xfrm>
          <a:off x="3488561" y="61574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9F57C-DA5C-43B4-B5EA-9609E464DFA2}">
      <dsp:nvSpPr>
        <dsp:cNvPr id="0" name=""/>
        <dsp:cNvSpPr/>
      </dsp:nvSpPr>
      <dsp:spPr>
        <a:xfrm>
          <a:off x="2734460" y="156200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For Clients:</a:t>
          </a:r>
          <a:endParaRPr lang="en-US" sz="1600" kern="1200"/>
        </a:p>
      </dsp:txBody>
      <dsp:txXfrm>
        <a:off x="2734460" y="1562008"/>
        <a:ext cx="2320312" cy="348046"/>
      </dsp:txXfrm>
    </dsp:sp>
    <dsp:sp modelId="{88B1CDDE-1FE5-44D5-9F6E-FF3262099BD9}">
      <dsp:nvSpPr>
        <dsp:cNvPr id="0" name=""/>
        <dsp:cNvSpPr/>
      </dsp:nvSpPr>
      <dsp:spPr>
        <a:xfrm>
          <a:off x="2734460" y="1972452"/>
          <a:ext cx="2320312" cy="176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Understand probability of budget success</a:t>
          </a:r>
          <a:endParaRPr lang="en-US" sz="1200" kern="1200"/>
        </a:p>
        <a:p>
          <a:pPr marL="0" lvl="0" indent="0" algn="ctr" defTabSz="533400">
            <a:lnSpc>
              <a:spcPct val="100000"/>
            </a:lnSpc>
            <a:spcBef>
              <a:spcPct val="0"/>
            </a:spcBef>
            <a:spcAft>
              <a:spcPct val="35000"/>
            </a:spcAft>
            <a:buNone/>
          </a:pPr>
          <a:r>
            <a:rPr lang="en-GB" sz="1200" kern="1200"/>
            <a:t>Make informed decisions about risk mitigation</a:t>
          </a:r>
          <a:endParaRPr lang="en-US" sz="1200" kern="1200"/>
        </a:p>
        <a:p>
          <a:pPr marL="0" lvl="0" indent="0" algn="ctr" defTabSz="533400">
            <a:lnSpc>
              <a:spcPct val="100000"/>
            </a:lnSpc>
            <a:spcBef>
              <a:spcPct val="0"/>
            </a:spcBef>
            <a:spcAft>
              <a:spcPct val="35000"/>
            </a:spcAft>
            <a:buNone/>
          </a:pPr>
          <a:r>
            <a:rPr lang="en-GB" sz="1200" kern="1200"/>
            <a:t>Choose appropriate contingency levels</a:t>
          </a:r>
          <a:endParaRPr lang="en-US" sz="1200" kern="1200"/>
        </a:p>
      </dsp:txBody>
      <dsp:txXfrm>
        <a:off x="2734460" y="1972452"/>
        <a:ext cx="2320312" cy="1763140"/>
      </dsp:txXfrm>
    </dsp:sp>
    <dsp:sp modelId="{3771DC25-FBB4-4DE8-B11E-001D3057F4EF}">
      <dsp:nvSpPr>
        <dsp:cNvPr id="0" name=""/>
        <dsp:cNvSpPr/>
      </dsp:nvSpPr>
      <dsp:spPr>
        <a:xfrm>
          <a:off x="6214928" y="61574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321F37-3A44-4B53-82F3-24B471990B7E}">
      <dsp:nvSpPr>
        <dsp:cNvPr id="0" name=""/>
        <dsp:cNvSpPr/>
      </dsp:nvSpPr>
      <dsp:spPr>
        <a:xfrm>
          <a:off x="5460827" y="156200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For Commercial Teams:</a:t>
          </a:r>
          <a:endParaRPr lang="en-US" sz="1600" kern="1200"/>
        </a:p>
      </dsp:txBody>
      <dsp:txXfrm>
        <a:off x="5460827" y="1562008"/>
        <a:ext cx="2320312" cy="348046"/>
      </dsp:txXfrm>
    </dsp:sp>
    <dsp:sp modelId="{DF32641E-BC21-46CC-91F1-A6ED08DA99B3}">
      <dsp:nvSpPr>
        <dsp:cNvPr id="0" name=""/>
        <dsp:cNvSpPr/>
      </dsp:nvSpPr>
      <dsp:spPr>
        <a:xfrm>
          <a:off x="5460827" y="1972452"/>
          <a:ext cx="2320312" cy="176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Support claims with probability analysis</a:t>
          </a:r>
          <a:endParaRPr lang="en-US" sz="1200" kern="1200"/>
        </a:p>
        <a:p>
          <a:pPr marL="0" lvl="0" indent="0" algn="ctr" defTabSz="533400">
            <a:lnSpc>
              <a:spcPct val="100000"/>
            </a:lnSpc>
            <a:spcBef>
              <a:spcPct val="0"/>
            </a:spcBef>
            <a:spcAft>
              <a:spcPct val="35000"/>
            </a:spcAft>
            <a:buNone/>
          </a:pPr>
          <a:r>
            <a:rPr lang="en-GB" sz="1200" kern="1200"/>
            <a:t>Understand exposure and opportunity</a:t>
          </a:r>
          <a:endParaRPr lang="en-US" sz="1200" kern="1200"/>
        </a:p>
        <a:p>
          <a:pPr marL="0" lvl="0" indent="0" algn="ctr" defTabSz="533400">
            <a:lnSpc>
              <a:spcPct val="100000"/>
            </a:lnSpc>
            <a:spcBef>
              <a:spcPct val="0"/>
            </a:spcBef>
            <a:spcAft>
              <a:spcPct val="35000"/>
            </a:spcAft>
            <a:buNone/>
          </a:pPr>
          <a:r>
            <a:rPr lang="en-GB" sz="1200" kern="1200"/>
            <a:t>Negotiate from position of knowledge</a:t>
          </a:r>
          <a:endParaRPr lang="en-US" sz="1200" kern="1200"/>
        </a:p>
      </dsp:txBody>
      <dsp:txXfrm>
        <a:off x="5460827" y="1972452"/>
        <a:ext cx="2320312" cy="1763140"/>
      </dsp:txXfrm>
    </dsp:sp>
    <dsp:sp modelId="{1E66AC80-CAC8-4685-B176-32B56FA76853}">
      <dsp:nvSpPr>
        <dsp:cNvPr id="0" name=""/>
        <dsp:cNvSpPr/>
      </dsp:nvSpPr>
      <dsp:spPr>
        <a:xfrm>
          <a:off x="8941296" y="61574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92D99-08C2-4870-891E-267066DB7988}">
      <dsp:nvSpPr>
        <dsp:cNvPr id="0" name=""/>
        <dsp:cNvSpPr/>
      </dsp:nvSpPr>
      <dsp:spPr>
        <a:xfrm>
          <a:off x="8187194" y="156200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Common Applications:</a:t>
          </a:r>
          <a:endParaRPr lang="en-US" sz="1600" kern="1200"/>
        </a:p>
      </dsp:txBody>
      <dsp:txXfrm>
        <a:off x="8187194" y="1562008"/>
        <a:ext cx="2320312" cy="348046"/>
      </dsp:txXfrm>
    </dsp:sp>
    <dsp:sp modelId="{9DD3CCF7-ED51-40C9-BDCD-4A33FEB2D294}">
      <dsp:nvSpPr>
        <dsp:cNvPr id="0" name=""/>
        <dsp:cNvSpPr/>
      </dsp:nvSpPr>
      <dsp:spPr>
        <a:xfrm>
          <a:off x="8187194" y="1972452"/>
          <a:ext cx="2320312" cy="176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Cost estimate risk analysis</a:t>
          </a:r>
          <a:endParaRPr lang="en-US" sz="1200" kern="1200"/>
        </a:p>
        <a:p>
          <a:pPr marL="0" lvl="0" indent="0" algn="ctr" defTabSz="533400">
            <a:lnSpc>
              <a:spcPct val="100000"/>
            </a:lnSpc>
            <a:spcBef>
              <a:spcPct val="0"/>
            </a:spcBef>
            <a:spcAft>
              <a:spcPct val="35000"/>
            </a:spcAft>
            <a:buNone/>
          </a:pPr>
          <a:r>
            <a:rPr lang="en-GB" sz="1200" kern="1200"/>
            <a:t>Schedule risk analysis (using Monte Carlo)</a:t>
          </a:r>
          <a:endParaRPr lang="en-US" sz="1200" kern="1200"/>
        </a:p>
        <a:p>
          <a:pPr marL="0" lvl="0" indent="0" algn="ctr" defTabSz="533400">
            <a:lnSpc>
              <a:spcPct val="100000"/>
            </a:lnSpc>
            <a:spcBef>
              <a:spcPct val="0"/>
            </a:spcBef>
            <a:spcAft>
              <a:spcPct val="35000"/>
            </a:spcAft>
            <a:buNone/>
          </a:pPr>
          <a:r>
            <a:rPr lang="en-GB" sz="1200" kern="1200"/>
            <a:t>Combined cost-schedule risk analysis</a:t>
          </a:r>
          <a:endParaRPr lang="en-US" sz="1200" kern="1200"/>
        </a:p>
        <a:p>
          <a:pPr marL="0" lvl="0" indent="0" algn="ctr" defTabSz="533400">
            <a:lnSpc>
              <a:spcPct val="100000"/>
            </a:lnSpc>
            <a:spcBef>
              <a:spcPct val="0"/>
            </a:spcBef>
            <a:spcAft>
              <a:spcPct val="35000"/>
            </a:spcAft>
            <a:buNone/>
          </a:pPr>
          <a:r>
            <a:rPr lang="en-GB" sz="1200" kern="1200"/>
            <a:t>Bid/no-bid decisions</a:t>
          </a:r>
          <a:endParaRPr lang="en-US" sz="1200" kern="1200"/>
        </a:p>
        <a:p>
          <a:pPr marL="0" lvl="0" indent="0" algn="ctr" defTabSz="533400">
            <a:lnSpc>
              <a:spcPct val="100000"/>
            </a:lnSpc>
            <a:spcBef>
              <a:spcPct val="0"/>
            </a:spcBef>
            <a:spcAft>
              <a:spcPct val="35000"/>
            </a:spcAft>
            <a:buNone/>
          </a:pPr>
          <a:r>
            <a:rPr lang="en-GB" sz="1200" kern="1200"/>
            <a:t>Value engineering trade-off analysis</a:t>
          </a:r>
          <a:endParaRPr lang="en-US" sz="1200" kern="1200"/>
        </a:p>
      </dsp:txBody>
      <dsp:txXfrm>
        <a:off x="8187194" y="1972452"/>
        <a:ext cx="2320312" cy="17631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9B5B5-2782-41A2-8C29-055764225D20}">
      <dsp:nvSpPr>
        <dsp:cNvPr id="0" name=""/>
        <dsp:cNvSpPr/>
      </dsp:nvSpPr>
      <dsp:spPr>
        <a:xfrm>
          <a:off x="0" y="3928"/>
          <a:ext cx="10515600" cy="914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6B565-D015-4E6B-8DBC-699E4946C259}">
      <dsp:nvSpPr>
        <dsp:cNvPr id="0" name=""/>
        <dsp:cNvSpPr/>
      </dsp:nvSpPr>
      <dsp:spPr>
        <a:xfrm>
          <a:off x="276611" y="209672"/>
          <a:ext cx="502929" cy="502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B3B46-FE09-4E55-9D61-C47C897761CE}">
      <dsp:nvSpPr>
        <dsp:cNvPr id="0" name=""/>
        <dsp:cNvSpPr/>
      </dsp:nvSpPr>
      <dsp:spPr>
        <a:xfrm>
          <a:off x="1056151" y="3928"/>
          <a:ext cx="4732020"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977900">
            <a:lnSpc>
              <a:spcPct val="100000"/>
            </a:lnSpc>
            <a:spcBef>
              <a:spcPct val="0"/>
            </a:spcBef>
            <a:spcAft>
              <a:spcPct val="35000"/>
            </a:spcAft>
            <a:buNone/>
          </a:pPr>
          <a:r>
            <a:rPr lang="en-GB" sz="2200" b="1" kern="1200"/>
            <a:t>1. Probability Distributions, Not Single Points:</a:t>
          </a:r>
          <a:endParaRPr lang="en-US" sz="2200" kern="1200"/>
        </a:p>
      </dsp:txBody>
      <dsp:txXfrm>
        <a:off x="1056151" y="3928"/>
        <a:ext cx="4732020" cy="914416"/>
      </dsp:txXfrm>
    </dsp:sp>
    <dsp:sp modelId="{088444A4-9F5C-4065-969F-5170E45932E0}">
      <dsp:nvSpPr>
        <dsp:cNvPr id="0" name=""/>
        <dsp:cNvSpPr/>
      </dsp:nvSpPr>
      <dsp:spPr>
        <a:xfrm>
          <a:off x="5788171" y="3928"/>
          <a:ext cx="47263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488950">
            <a:lnSpc>
              <a:spcPct val="100000"/>
            </a:lnSpc>
            <a:spcBef>
              <a:spcPct val="0"/>
            </a:spcBef>
            <a:spcAft>
              <a:spcPct val="35000"/>
            </a:spcAft>
            <a:buNone/>
          </a:pPr>
          <a:r>
            <a:rPr lang="en-GB" sz="1100" kern="1200"/>
            <a:t>Traditional: "This will cost £100,000"</a:t>
          </a:r>
          <a:endParaRPr lang="en-US" sz="1100" kern="1200"/>
        </a:p>
        <a:p>
          <a:pPr marL="0" lvl="0" indent="0" algn="l" defTabSz="488950">
            <a:lnSpc>
              <a:spcPct val="100000"/>
            </a:lnSpc>
            <a:spcBef>
              <a:spcPct val="0"/>
            </a:spcBef>
            <a:spcAft>
              <a:spcPct val="35000"/>
            </a:spcAft>
            <a:buNone/>
          </a:pPr>
          <a:r>
            <a:rPr lang="en-GB" sz="1100" kern="1200"/>
            <a:t>Risk Intelligence: "This will cost £80K-£130K with most likely around £100K"</a:t>
          </a:r>
          <a:endParaRPr lang="en-US" sz="1100" kern="1200"/>
        </a:p>
        <a:p>
          <a:pPr marL="0" lvl="0" indent="0" algn="l" defTabSz="488950">
            <a:lnSpc>
              <a:spcPct val="100000"/>
            </a:lnSpc>
            <a:spcBef>
              <a:spcPct val="0"/>
            </a:spcBef>
            <a:spcAft>
              <a:spcPct val="35000"/>
            </a:spcAft>
            <a:buNone/>
          </a:pPr>
          <a:r>
            <a:rPr lang="en-GB" sz="1100" kern="1200"/>
            <a:t>Represents the reality of uncertainty</a:t>
          </a:r>
          <a:endParaRPr lang="en-US" sz="1100" kern="1200"/>
        </a:p>
      </dsp:txBody>
      <dsp:txXfrm>
        <a:off x="5788171" y="3928"/>
        <a:ext cx="4726396" cy="914416"/>
      </dsp:txXfrm>
    </dsp:sp>
    <dsp:sp modelId="{26926079-30E6-4DFB-83F2-B43CA20E6220}">
      <dsp:nvSpPr>
        <dsp:cNvPr id="0" name=""/>
        <dsp:cNvSpPr/>
      </dsp:nvSpPr>
      <dsp:spPr>
        <a:xfrm>
          <a:off x="0" y="1146949"/>
          <a:ext cx="10515600" cy="914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EB6BF-77C5-42BA-8E1E-2302D1EE426A}">
      <dsp:nvSpPr>
        <dsp:cNvPr id="0" name=""/>
        <dsp:cNvSpPr/>
      </dsp:nvSpPr>
      <dsp:spPr>
        <a:xfrm>
          <a:off x="276611" y="1352693"/>
          <a:ext cx="502929" cy="502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96E46-B596-4FFB-B6C7-E7D643D05097}">
      <dsp:nvSpPr>
        <dsp:cNvPr id="0" name=""/>
        <dsp:cNvSpPr/>
      </dsp:nvSpPr>
      <dsp:spPr>
        <a:xfrm>
          <a:off x="1056151" y="1146949"/>
          <a:ext cx="4732020"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977900">
            <a:lnSpc>
              <a:spcPct val="100000"/>
            </a:lnSpc>
            <a:spcBef>
              <a:spcPct val="0"/>
            </a:spcBef>
            <a:spcAft>
              <a:spcPct val="35000"/>
            </a:spcAft>
            <a:buNone/>
          </a:pPr>
          <a:r>
            <a:rPr lang="en-GB" sz="2200" b="1" kern="1200"/>
            <a:t>2. Understanding Risk Types:</a:t>
          </a:r>
          <a:endParaRPr lang="en-US" sz="2200" kern="1200"/>
        </a:p>
      </dsp:txBody>
      <dsp:txXfrm>
        <a:off x="1056151" y="1146949"/>
        <a:ext cx="4732020" cy="914416"/>
      </dsp:txXfrm>
    </dsp:sp>
    <dsp:sp modelId="{A427760C-E848-42F8-90E2-BCEAC65FC09A}">
      <dsp:nvSpPr>
        <dsp:cNvPr id="0" name=""/>
        <dsp:cNvSpPr/>
      </dsp:nvSpPr>
      <dsp:spPr>
        <a:xfrm>
          <a:off x="5788171" y="1146949"/>
          <a:ext cx="47263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488950">
            <a:lnSpc>
              <a:spcPct val="100000"/>
            </a:lnSpc>
            <a:spcBef>
              <a:spcPct val="0"/>
            </a:spcBef>
            <a:spcAft>
              <a:spcPct val="35000"/>
            </a:spcAft>
            <a:buNone/>
          </a:pPr>
          <a:r>
            <a:rPr lang="en-GB" sz="1100" b="1" kern="1200"/>
            <a:t>Known risks:</a:t>
          </a:r>
          <a:r>
            <a:rPr lang="en-GB" sz="1100" kern="1200"/>
            <a:t> We know what might happen (weather delays, price escalation)</a:t>
          </a:r>
          <a:endParaRPr lang="en-US" sz="1100" kern="1200"/>
        </a:p>
        <a:p>
          <a:pPr marL="0" lvl="0" indent="0" algn="l" defTabSz="488950">
            <a:lnSpc>
              <a:spcPct val="100000"/>
            </a:lnSpc>
            <a:spcBef>
              <a:spcPct val="0"/>
            </a:spcBef>
            <a:spcAft>
              <a:spcPct val="35000"/>
            </a:spcAft>
            <a:buNone/>
          </a:pPr>
          <a:r>
            <a:rPr lang="en-GB" sz="1100" b="1" kern="1200"/>
            <a:t>Unknown risks:</a:t>
          </a:r>
          <a:r>
            <a:rPr lang="en-GB" sz="1100" kern="1200"/>
            <a:t> We know there will be surprises, but not what</a:t>
          </a:r>
          <a:endParaRPr lang="en-US" sz="1100" kern="1200"/>
        </a:p>
        <a:p>
          <a:pPr marL="0" lvl="0" indent="0" algn="l" defTabSz="488950">
            <a:lnSpc>
              <a:spcPct val="100000"/>
            </a:lnSpc>
            <a:spcBef>
              <a:spcPct val="0"/>
            </a:spcBef>
            <a:spcAft>
              <a:spcPct val="35000"/>
            </a:spcAft>
            <a:buNone/>
          </a:pPr>
          <a:r>
            <a:rPr lang="en-GB" sz="1100" kern="1200"/>
            <a:t>Both can be modeled statistically</a:t>
          </a:r>
          <a:endParaRPr lang="en-US" sz="1100" kern="1200"/>
        </a:p>
      </dsp:txBody>
      <dsp:txXfrm>
        <a:off x="5788171" y="1146949"/>
        <a:ext cx="4726396" cy="914416"/>
      </dsp:txXfrm>
    </dsp:sp>
    <dsp:sp modelId="{8ACE5D8B-2087-4758-AAEF-878958AAACD1}">
      <dsp:nvSpPr>
        <dsp:cNvPr id="0" name=""/>
        <dsp:cNvSpPr/>
      </dsp:nvSpPr>
      <dsp:spPr>
        <a:xfrm>
          <a:off x="0" y="2289971"/>
          <a:ext cx="10515600" cy="914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8AEE2-A12B-4A94-A514-457A32C0982E}">
      <dsp:nvSpPr>
        <dsp:cNvPr id="0" name=""/>
        <dsp:cNvSpPr/>
      </dsp:nvSpPr>
      <dsp:spPr>
        <a:xfrm>
          <a:off x="276611" y="2495714"/>
          <a:ext cx="502929" cy="5029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40631-0666-4AF2-B9AB-473B4C226F13}">
      <dsp:nvSpPr>
        <dsp:cNvPr id="0" name=""/>
        <dsp:cNvSpPr/>
      </dsp:nvSpPr>
      <dsp:spPr>
        <a:xfrm>
          <a:off x="1056151" y="2289971"/>
          <a:ext cx="4732020"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977900">
            <a:lnSpc>
              <a:spcPct val="100000"/>
            </a:lnSpc>
            <a:spcBef>
              <a:spcPct val="0"/>
            </a:spcBef>
            <a:spcAft>
              <a:spcPct val="35000"/>
            </a:spcAft>
            <a:buNone/>
          </a:pPr>
          <a:r>
            <a:rPr lang="en-GB" sz="2200" b="1" kern="1200"/>
            <a:t>3. Risk Impact on Overall Project:</a:t>
          </a:r>
          <a:endParaRPr lang="en-US" sz="2200" kern="1200"/>
        </a:p>
      </dsp:txBody>
      <dsp:txXfrm>
        <a:off x="1056151" y="2289971"/>
        <a:ext cx="4732020" cy="914416"/>
      </dsp:txXfrm>
    </dsp:sp>
    <dsp:sp modelId="{0C822A4B-ADEF-43A6-88D1-EF5385CFA2C8}">
      <dsp:nvSpPr>
        <dsp:cNvPr id="0" name=""/>
        <dsp:cNvSpPr/>
      </dsp:nvSpPr>
      <dsp:spPr>
        <a:xfrm>
          <a:off x="5788171" y="2289971"/>
          <a:ext cx="47263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488950">
            <a:lnSpc>
              <a:spcPct val="100000"/>
            </a:lnSpc>
            <a:spcBef>
              <a:spcPct val="0"/>
            </a:spcBef>
            <a:spcAft>
              <a:spcPct val="35000"/>
            </a:spcAft>
            <a:buNone/>
          </a:pPr>
          <a:r>
            <a:rPr lang="en-GB" sz="1100" kern="1200"/>
            <a:t>Individual risks combine in complex ways</a:t>
          </a:r>
          <a:endParaRPr lang="en-US" sz="1100" kern="1200"/>
        </a:p>
        <a:p>
          <a:pPr marL="0" lvl="0" indent="0" algn="l" defTabSz="488950">
            <a:lnSpc>
              <a:spcPct val="100000"/>
            </a:lnSpc>
            <a:spcBef>
              <a:spcPct val="0"/>
            </a:spcBef>
            <a:spcAft>
              <a:spcPct val="35000"/>
            </a:spcAft>
            <a:buNone/>
          </a:pPr>
          <a:r>
            <a:rPr lang="en-GB" sz="1100" kern="1200"/>
            <a:t>Some risks correlate (e.g., market conditions affect multiple costs)</a:t>
          </a:r>
          <a:endParaRPr lang="en-US" sz="1100" kern="1200"/>
        </a:p>
        <a:p>
          <a:pPr marL="0" lvl="0" indent="0" algn="l" defTabSz="488950">
            <a:lnSpc>
              <a:spcPct val="100000"/>
            </a:lnSpc>
            <a:spcBef>
              <a:spcPct val="0"/>
            </a:spcBef>
            <a:spcAft>
              <a:spcPct val="35000"/>
            </a:spcAft>
            <a:buNone/>
          </a:pPr>
          <a:r>
            <a:rPr lang="en-GB" sz="1100" kern="1200"/>
            <a:t>Need simulation to understand total exposure</a:t>
          </a:r>
          <a:endParaRPr lang="en-US" sz="1100" kern="1200"/>
        </a:p>
      </dsp:txBody>
      <dsp:txXfrm>
        <a:off x="5788171" y="2289971"/>
        <a:ext cx="4726396" cy="914416"/>
      </dsp:txXfrm>
    </dsp:sp>
    <dsp:sp modelId="{0C82FA0E-6DA3-478E-9346-AE8D8445B3BF}">
      <dsp:nvSpPr>
        <dsp:cNvPr id="0" name=""/>
        <dsp:cNvSpPr/>
      </dsp:nvSpPr>
      <dsp:spPr>
        <a:xfrm>
          <a:off x="0" y="3432992"/>
          <a:ext cx="10515600" cy="9144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775E1-704F-4402-9ECF-7A563F97252E}">
      <dsp:nvSpPr>
        <dsp:cNvPr id="0" name=""/>
        <dsp:cNvSpPr/>
      </dsp:nvSpPr>
      <dsp:spPr>
        <a:xfrm>
          <a:off x="276611" y="3638736"/>
          <a:ext cx="502929" cy="5029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863905-23AA-45EC-8773-67F67922E322}">
      <dsp:nvSpPr>
        <dsp:cNvPr id="0" name=""/>
        <dsp:cNvSpPr/>
      </dsp:nvSpPr>
      <dsp:spPr>
        <a:xfrm>
          <a:off x="1056151" y="3432992"/>
          <a:ext cx="4732020"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977900">
            <a:lnSpc>
              <a:spcPct val="100000"/>
            </a:lnSpc>
            <a:spcBef>
              <a:spcPct val="0"/>
            </a:spcBef>
            <a:spcAft>
              <a:spcPct val="35000"/>
            </a:spcAft>
            <a:buNone/>
          </a:pPr>
          <a:r>
            <a:rPr lang="en-GB" sz="2200" b="1" kern="1200"/>
            <a:t>4. Confidence-Based Decision Making:</a:t>
          </a:r>
          <a:endParaRPr lang="en-US" sz="2200" kern="1200"/>
        </a:p>
      </dsp:txBody>
      <dsp:txXfrm>
        <a:off x="1056151" y="3432992"/>
        <a:ext cx="4732020" cy="914416"/>
      </dsp:txXfrm>
    </dsp:sp>
    <dsp:sp modelId="{4897FA04-395A-4ADE-B352-30744581A123}">
      <dsp:nvSpPr>
        <dsp:cNvPr id="0" name=""/>
        <dsp:cNvSpPr/>
      </dsp:nvSpPr>
      <dsp:spPr>
        <a:xfrm>
          <a:off x="5788171" y="3432992"/>
          <a:ext cx="4726396" cy="914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776" tIns="96776" rIns="96776" bIns="96776" numCol="1" spcCol="1270" anchor="ctr" anchorCtr="0">
          <a:noAutofit/>
        </a:bodyPr>
        <a:lstStyle/>
        <a:p>
          <a:pPr marL="0" lvl="0" indent="0" algn="l" defTabSz="488950">
            <a:lnSpc>
              <a:spcPct val="100000"/>
            </a:lnSpc>
            <a:spcBef>
              <a:spcPct val="0"/>
            </a:spcBef>
            <a:spcAft>
              <a:spcPct val="35000"/>
            </a:spcAft>
            <a:buNone/>
          </a:pPr>
          <a:r>
            <a:rPr lang="en-GB" sz="1100" kern="1200"/>
            <a:t>"We're 70% confident we can deliver for £10M"</a:t>
          </a:r>
          <a:endParaRPr lang="en-US" sz="1100" kern="1200"/>
        </a:p>
        <a:p>
          <a:pPr marL="0" lvl="0" indent="0" algn="l" defTabSz="488950">
            <a:lnSpc>
              <a:spcPct val="100000"/>
            </a:lnSpc>
            <a:spcBef>
              <a:spcPct val="0"/>
            </a:spcBef>
            <a:spcAft>
              <a:spcPct val="35000"/>
            </a:spcAft>
            <a:buNone/>
          </a:pPr>
          <a:r>
            <a:rPr lang="en-GB" sz="1100" kern="1200"/>
            <a:t>"We're 90% confident it won't exceed £11M"</a:t>
          </a:r>
          <a:endParaRPr lang="en-US" sz="1100" kern="1200"/>
        </a:p>
        <a:p>
          <a:pPr marL="0" lvl="0" indent="0" algn="l" defTabSz="488950">
            <a:lnSpc>
              <a:spcPct val="100000"/>
            </a:lnSpc>
            <a:spcBef>
              <a:spcPct val="0"/>
            </a:spcBef>
            <a:spcAft>
              <a:spcPct val="35000"/>
            </a:spcAft>
            <a:buNone/>
          </a:pPr>
          <a:r>
            <a:rPr lang="en-GB" sz="1100" kern="1200"/>
            <a:t>Allows stakeholders to choose their risk tolerance</a:t>
          </a:r>
          <a:endParaRPr lang="en-US" sz="1100" kern="1200"/>
        </a:p>
      </dsp:txBody>
      <dsp:txXfrm>
        <a:off x="5788171" y="3432992"/>
        <a:ext cx="4726396" cy="9144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08ACF-E131-184B-828D-16F1E42B5EC3}">
      <dsp:nvSpPr>
        <dsp:cNvPr id="0" name=""/>
        <dsp:cNvSpPr/>
      </dsp:nvSpPr>
      <dsp:spPr>
        <a:xfrm>
          <a:off x="56596" y="748774"/>
          <a:ext cx="4022879" cy="41515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4300" lvl="1" indent="-114300" algn="l" defTabSz="577850">
            <a:lnSpc>
              <a:spcPct val="90000"/>
            </a:lnSpc>
            <a:spcBef>
              <a:spcPct val="0"/>
            </a:spcBef>
            <a:spcAft>
              <a:spcPct val="15000"/>
            </a:spcAft>
            <a:buChar char="•"/>
          </a:pPr>
          <a:r>
            <a:rPr lang="en-GB" sz="1300" b="1" kern="1200" dirty="0"/>
            <a:t>Document analysis:</a:t>
          </a:r>
          <a:r>
            <a:rPr lang="en-GB" sz="1300" kern="1200" dirty="0"/>
            <a:t> Extract data from PDFs, drawings, specs</a:t>
          </a:r>
          <a:endParaRPr lang="en-US" sz="1300" kern="1200" dirty="0"/>
        </a:p>
        <a:p>
          <a:pPr marL="114300" lvl="1" indent="-114300" algn="l" defTabSz="577850">
            <a:lnSpc>
              <a:spcPct val="90000"/>
            </a:lnSpc>
            <a:spcBef>
              <a:spcPct val="0"/>
            </a:spcBef>
            <a:spcAft>
              <a:spcPct val="15000"/>
            </a:spcAft>
            <a:buChar char="•"/>
          </a:pPr>
          <a:r>
            <a:rPr lang="en-GB" sz="1300" b="1" kern="1200" dirty="0"/>
            <a:t>Image recognition:</a:t>
          </a:r>
          <a:r>
            <a:rPr lang="en-GB" sz="1300" kern="1200" dirty="0"/>
            <a:t> Identify defects, track progress from photos</a:t>
          </a:r>
          <a:endParaRPr lang="en-US" sz="1300" kern="1200" dirty="0"/>
        </a:p>
        <a:p>
          <a:pPr marL="114300" lvl="1" indent="-114300" algn="l" defTabSz="577850">
            <a:lnSpc>
              <a:spcPct val="90000"/>
            </a:lnSpc>
            <a:spcBef>
              <a:spcPct val="0"/>
            </a:spcBef>
            <a:spcAft>
              <a:spcPct val="15000"/>
            </a:spcAft>
            <a:buChar char="•"/>
          </a:pPr>
          <a:r>
            <a:rPr lang="en-GB" sz="1300" b="1" kern="1200" dirty="0"/>
            <a:t>Predictive analytics:</a:t>
          </a:r>
          <a:r>
            <a:rPr lang="en-GB" sz="1300" kern="1200" dirty="0"/>
            <a:t> Forecast costs, schedules, risks (as we discussed)</a:t>
          </a:r>
          <a:endParaRPr lang="en-US" sz="1300" kern="1200" dirty="0"/>
        </a:p>
        <a:p>
          <a:pPr marL="114300" lvl="1" indent="-114300" algn="l" defTabSz="577850">
            <a:lnSpc>
              <a:spcPct val="90000"/>
            </a:lnSpc>
            <a:spcBef>
              <a:spcPct val="0"/>
            </a:spcBef>
            <a:spcAft>
              <a:spcPct val="15000"/>
            </a:spcAft>
            <a:buChar char="•"/>
          </a:pPr>
          <a:r>
            <a:rPr lang="en-GB" sz="1300" b="1" kern="1200"/>
            <a:t>Natural language processing:</a:t>
          </a:r>
          <a:r>
            <a:rPr lang="en-GB" sz="1300" kern="1200"/>
            <a:t> Understand and generate text</a:t>
          </a:r>
          <a:endParaRPr lang="en-US" sz="1300" kern="1200"/>
        </a:p>
        <a:p>
          <a:pPr marL="114300" lvl="1" indent="-114300" algn="l" defTabSz="577850">
            <a:lnSpc>
              <a:spcPct val="90000"/>
            </a:lnSpc>
            <a:spcBef>
              <a:spcPct val="0"/>
            </a:spcBef>
            <a:spcAft>
              <a:spcPct val="15000"/>
            </a:spcAft>
            <a:buChar char="•"/>
          </a:pPr>
          <a:r>
            <a:rPr lang="en-GB" sz="1300" b="1" kern="1200" dirty="0"/>
            <a:t>Pattern recognition:</a:t>
          </a:r>
          <a:r>
            <a:rPr lang="en-GB" sz="1300" kern="1200" dirty="0"/>
            <a:t> Detect anomalies in data</a:t>
          </a:r>
          <a:endParaRPr lang="en-US" sz="1300" kern="1200" dirty="0"/>
        </a:p>
      </dsp:txBody>
      <dsp:txXfrm>
        <a:off x="1062316" y="1371501"/>
        <a:ext cx="1961153" cy="2906059"/>
      </dsp:txXfrm>
    </dsp:sp>
    <dsp:sp modelId="{34A4C92B-83E9-7941-96A0-7C1082035972}">
      <dsp:nvSpPr>
        <dsp:cNvPr id="0" name=""/>
        <dsp:cNvSpPr/>
      </dsp:nvSpPr>
      <dsp:spPr>
        <a:xfrm>
          <a:off x="0" y="2155471"/>
          <a:ext cx="1373981" cy="137398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dirty="0"/>
            <a:t>Current Reality (What Works Today):</a:t>
          </a:r>
          <a:endParaRPr lang="en-US" sz="1300" kern="1200" dirty="0"/>
        </a:p>
      </dsp:txBody>
      <dsp:txXfrm>
        <a:off x="201215" y="2356686"/>
        <a:ext cx="971551" cy="971551"/>
      </dsp:txXfrm>
    </dsp:sp>
    <dsp:sp modelId="{5FB188DE-53D3-5C49-B6A4-112BF75F7B70}">
      <dsp:nvSpPr>
        <dsp:cNvPr id="0" name=""/>
        <dsp:cNvSpPr/>
      </dsp:nvSpPr>
      <dsp:spPr>
        <a:xfrm>
          <a:off x="4569465" y="680388"/>
          <a:ext cx="3485460" cy="4288286"/>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113" lvl="1" indent="0" algn="l" defTabSz="577850">
            <a:lnSpc>
              <a:spcPct val="90000"/>
            </a:lnSpc>
            <a:spcBef>
              <a:spcPct val="0"/>
            </a:spcBef>
            <a:spcAft>
              <a:spcPct val="15000"/>
            </a:spcAft>
            <a:buChar char="•"/>
            <a:tabLst>
              <a:tab pos="1233488" algn="l"/>
              <a:tab pos="1455738" algn="l"/>
            </a:tabLst>
          </a:pPr>
          <a:r>
            <a:rPr lang="en-GB" sz="1300" b="1" kern="1200" dirty="0"/>
            <a:t>Generative design:</a:t>
          </a:r>
          <a:r>
            <a:rPr lang="en-GB" sz="1300" kern="1200" dirty="0"/>
            <a:t> AI suggests design alternatives</a:t>
          </a:r>
          <a:endParaRPr lang="en-US" sz="1300" kern="1200" dirty="0"/>
        </a:p>
        <a:p>
          <a:pPr marL="11113" lvl="1" indent="0" algn="l" defTabSz="577850">
            <a:lnSpc>
              <a:spcPct val="90000"/>
            </a:lnSpc>
            <a:spcBef>
              <a:spcPct val="0"/>
            </a:spcBef>
            <a:spcAft>
              <a:spcPct val="15000"/>
            </a:spcAft>
            <a:buChar char="•"/>
            <a:tabLst>
              <a:tab pos="1233488" algn="l"/>
              <a:tab pos="1455738" algn="l"/>
            </a:tabLst>
          </a:pPr>
          <a:r>
            <a:rPr lang="en-GB" sz="1300" b="1" kern="1200" dirty="0"/>
            <a:t>Automated quantity take-off:</a:t>
          </a:r>
          <a:r>
            <a:rPr lang="en-GB" sz="1300" kern="1200" dirty="0"/>
            <a:t> Computer vision measuring drawings</a:t>
          </a:r>
          <a:endParaRPr lang="en-US" sz="1300" kern="1200" dirty="0"/>
        </a:p>
        <a:p>
          <a:pPr marL="11113" lvl="1" indent="0" algn="l" defTabSz="577850">
            <a:lnSpc>
              <a:spcPct val="90000"/>
            </a:lnSpc>
            <a:spcBef>
              <a:spcPct val="0"/>
            </a:spcBef>
            <a:spcAft>
              <a:spcPct val="15000"/>
            </a:spcAft>
            <a:buChar char="•"/>
            <a:tabLst>
              <a:tab pos="1233488" algn="l"/>
              <a:tab pos="1455738" algn="l"/>
            </a:tabLst>
          </a:pPr>
          <a:r>
            <a:rPr lang="en-GB" sz="1300" b="1" kern="1200" dirty="0"/>
            <a:t>Chatbots for specifications:</a:t>
          </a:r>
          <a:r>
            <a:rPr lang="en-GB" sz="1300" kern="1200" dirty="0"/>
            <a:t> Query project documents conversationally</a:t>
          </a:r>
          <a:endParaRPr lang="en-US" sz="1300" kern="1200" dirty="0"/>
        </a:p>
        <a:p>
          <a:pPr marL="11113" lvl="1" indent="0" algn="l" defTabSz="577850">
            <a:lnSpc>
              <a:spcPct val="90000"/>
            </a:lnSpc>
            <a:spcBef>
              <a:spcPct val="0"/>
            </a:spcBef>
            <a:spcAft>
              <a:spcPct val="15000"/>
            </a:spcAft>
            <a:buChar char="•"/>
            <a:tabLst>
              <a:tab pos="1233488" algn="l"/>
              <a:tab pos="1455738" algn="l"/>
            </a:tabLst>
          </a:pPr>
          <a:r>
            <a:rPr lang="en-GB" sz="1300" b="1" kern="1200" dirty="0"/>
            <a:t>Optimization:</a:t>
          </a:r>
          <a:r>
            <a:rPr lang="en-GB" sz="1300" kern="1200" dirty="0"/>
            <a:t> Best sequencing, resource allocation</a:t>
          </a:r>
          <a:endParaRPr lang="en-US" sz="1300" kern="1200" dirty="0"/>
        </a:p>
        <a:p>
          <a:pPr marL="11113" lvl="1" indent="0" algn="l" defTabSz="577850">
            <a:lnSpc>
              <a:spcPct val="90000"/>
            </a:lnSpc>
            <a:spcBef>
              <a:spcPct val="0"/>
            </a:spcBef>
            <a:spcAft>
              <a:spcPct val="15000"/>
            </a:spcAft>
            <a:buChar char="•"/>
            <a:tabLst>
              <a:tab pos="1233488" algn="l"/>
              <a:tab pos="1455738" algn="l"/>
            </a:tabLst>
          </a:pPr>
          <a:r>
            <a:rPr lang="en-GB" sz="1300" b="1" kern="1200" dirty="0"/>
            <a:t>Risk prediction:</a:t>
          </a:r>
          <a:r>
            <a:rPr lang="en-GB" sz="1300" kern="1200" dirty="0"/>
            <a:t> Early warning systems</a:t>
          </a:r>
          <a:endParaRPr lang="en-US" sz="1300" kern="1200" dirty="0"/>
        </a:p>
      </dsp:txBody>
      <dsp:txXfrm>
        <a:off x="5440830" y="1323631"/>
        <a:ext cx="1699162" cy="3001800"/>
      </dsp:txXfrm>
    </dsp:sp>
    <dsp:sp modelId="{0CF236A5-BF85-004B-A59A-BF2934ED6C15}">
      <dsp:nvSpPr>
        <dsp:cNvPr id="0" name=""/>
        <dsp:cNvSpPr/>
      </dsp:nvSpPr>
      <dsp:spPr>
        <a:xfrm>
          <a:off x="4082609" y="2162451"/>
          <a:ext cx="1373981" cy="137398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dirty="0"/>
            <a:t>Emerging Applications (Maturing Now):</a:t>
          </a:r>
          <a:endParaRPr lang="en-US" sz="1300" kern="1200" dirty="0"/>
        </a:p>
      </dsp:txBody>
      <dsp:txXfrm>
        <a:off x="4283824" y="2363666"/>
        <a:ext cx="971551" cy="971551"/>
      </dsp:txXfrm>
    </dsp:sp>
    <dsp:sp modelId="{C9828F52-86D8-3146-B747-9887A2A7E974}">
      <dsp:nvSpPr>
        <dsp:cNvPr id="0" name=""/>
        <dsp:cNvSpPr/>
      </dsp:nvSpPr>
      <dsp:spPr>
        <a:xfrm>
          <a:off x="8390356" y="558387"/>
          <a:ext cx="3794578" cy="4532288"/>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4300" lvl="1" indent="-114300" algn="l" defTabSz="577850">
            <a:lnSpc>
              <a:spcPct val="90000"/>
            </a:lnSpc>
            <a:spcBef>
              <a:spcPct val="0"/>
            </a:spcBef>
            <a:spcAft>
              <a:spcPct val="15000"/>
            </a:spcAft>
            <a:buChar char="•"/>
          </a:pPr>
          <a:r>
            <a:rPr lang="en-GB" sz="1300" b="1" kern="1200" dirty="0"/>
            <a:t>Fully automated estimating:</a:t>
          </a:r>
          <a:r>
            <a:rPr lang="en-GB" sz="1300" kern="1200" dirty="0"/>
            <a:t> AI generates complete estimates</a:t>
          </a:r>
          <a:endParaRPr lang="en-US" sz="1300" kern="1200" dirty="0"/>
        </a:p>
        <a:p>
          <a:pPr marL="114300" lvl="1" indent="-114300" algn="l" defTabSz="577850">
            <a:lnSpc>
              <a:spcPct val="90000"/>
            </a:lnSpc>
            <a:spcBef>
              <a:spcPct val="0"/>
            </a:spcBef>
            <a:spcAft>
              <a:spcPct val="15000"/>
            </a:spcAft>
            <a:buChar char="•"/>
          </a:pPr>
          <a:r>
            <a:rPr lang="en-GB" sz="1300" b="1" kern="1200" dirty="0"/>
            <a:t>Real-time cost tracking:</a:t>
          </a:r>
          <a:r>
            <a:rPr lang="en-GB" sz="1300" kern="1200" dirty="0"/>
            <a:t> IoT + AI for live cost management</a:t>
          </a:r>
          <a:endParaRPr lang="en-US" sz="1300" kern="1200" dirty="0"/>
        </a:p>
        <a:p>
          <a:pPr marL="114300" lvl="1" indent="-114300" algn="l" defTabSz="577850">
            <a:lnSpc>
              <a:spcPct val="90000"/>
            </a:lnSpc>
            <a:spcBef>
              <a:spcPct val="0"/>
            </a:spcBef>
            <a:spcAft>
              <a:spcPct val="15000"/>
            </a:spcAft>
            <a:buChar char="•"/>
          </a:pPr>
          <a:r>
            <a:rPr lang="en-GB" sz="1300" b="1" kern="1200"/>
            <a:t>Autonomous site monitoring:</a:t>
          </a:r>
          <a:r>
            <a:rPr lang="en-GB" sz="1300" kern="1200"/>
            <a:t> Drones + AI for progress tracking</a:t>
          </a:r>
          <a:endParaRPr lang="en-US" sz="1300" kern="1200"/>
        </a:p>
        <a:p>
          <a:pPr marL="114300" lvl="1" indent="-114300" algn="l" defTabSz="577850">
            <a:lnSpc>
              <a:spcPct val="90000"/>
            </a:lnSpc>
            <a:spcBef>
              <a:spcPct val="0"/>
            </a:spcBef>
            <a:spcAft>
              <a:spcPct val="15000"/>
            </a:spcAft>
            <a:buChar char="•"/>
          </a:pPr>
          <a:r>
            <a:rPr lang="en-GB" sz="1300" b="1" kern="1200"/>
            <a:t>Integrated project intelligence:</a:t>
          </a:r>
          <a:r>
            <a:rPr lang="en-GB" sz="1300" kern="1200"/>
            <a:t> All data sources connected and analyzed</a:t>
          </a:r>
          <a:endParaRPr lang="en-US" sz="1300" kern="1200"/>
        </a:p>
      </dsp:txBody>
      <dsp:txXfrm>
        <a:off x="9339001" y="1238230"/>
        <a:ext cx="1849857" cy="3172602"/>
      </dsp:txXfrm>
    </dsp:sp>
    <dsp:sp modelId="{E72D457A-D74C-C44B-A673-5B0241484AC9}">
      <dsp:nvSpPr>
        <dsp:cNvPr id="0" name=""/>
        <dsp:cNvSpPr/>
      </dsp:nvSpPr>
      <dsp:spPr>
        <a:xfrm>
          <a:off x="7945433" y="2149343"/>
          <a:ext cx="1373981" cy="137398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1" kern="1200"/>
            <a:t>Future Potential (3-5 Years):</a:t>
          </a:r>
          <a:endParaRPr lang="en-US" sz="1300" kern="1200"/>
        </a:p>
      </dsp:txBody>
      <dsp:txXfrm>
        <a:off x="8146648" y="2350558"/>
        <a:ext cx="971551" cy="9715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4E10-EBC9-48CE-9951-53CFEC947223}">
      <dsp:nvSpPr>
        <dsp:cNvPr id="0" name=""/>
        <dsp:cNvSpPr/>
      </dsp:nvSpPr>
      <dsp:spPr>
        <a:xfrm>
          <a:off x="565196" y="786090"/>
          <a:ext cx="600960" cy="600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32CEA-733F-4DE4-8546-DADA1F0F4877}">
      <dsp:nvSpPr>
        <dsp:cNvPr id="0" name=""/>
        <dsp:cNvSpPr/>
      </dsp:nvSpPr>
      <dsp:spPr>
        <a:xfrm>
          <a:off x="7161"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Specification Review:</a:t>
          </a:r>
          <a:endParaRPr lang="en-US" sz="1600" kern="1200"/>
        </a:p>
      </dsp:txBody>
      <dsp:txXfrm>
        <a:off x="7161" y="1559395"/>
        <a:ext cx="1717031" cy="499012"/>
      </dsp:txXfrm>
    </dsp:sp>
    <dsp:sp modelId="{87A7EED0-A9A4-4C05-A248-BE7435D412CE}">
      <dsp:nvSpPr>
        <dsp:cNvPr id="0" name=""/>
        <dsp:cNvSpPr/>
      </dsp:nvSpPr>
      <dsp:spPr>
        <a:xfrm>
          <a:off x="7161"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"Review this specification and identify any ambiguous requirements"</a:t>
          </a:r>
          <a:endParaRPr lang="en-US" sz="1600" kern="1200"/>
        </a:p>
        <a:p>
          <a:pPr marL="0" lvl="0" indent="0" algn="ctr" defTabSz="711200">
            <a:lnSpc>
              <a:spcPct val="100000"/>
            </a:lnSpc>
            <a:spcBef>
              <a:spcPct val="0"/>
            </a:spcBef>
            <a:spcAft>
              <a:spcPct val="35000"/>
            </a:spcAft>
            <a:buNone/>
          </a:pPr>
          <a:r>
            <a:rPr lang="en-GB" sz="1600" kern="1200"/>
            <a:t>LLM analyzes text, flags issues</a:t>
          </a:r>
          <a:endParaRPr lang="en-US" sz="1600" kern="1200"/>
        </a:p>
        <a:p>
          <a:pPr marL="0" lvl="0" indent="0" algn="ctr" defTabSz="711200">
            <a:lnSpc>
              <a:spcPct val="100000"/>
            </a:lnSpc>
            <a:spcBef>
              <a:spcPct val="0"/>
            </a:spcBef>
            <a:spcAft>
              <a:spcPct val="35000"/>
            </a:spcAft>
            <a:buNone/>
          </a:pPr>
          <a:r>
            <a:rPr lang="en-GB" sz="1600" kern="1200"/>
            <a:t>Saves hours of manual review</a:t>
          </a:r>
          <a:endParaRPr lang="en-US" sz="1600" kern="1200"/>
        </a:p>
      </dsp:txBody>
      <dsp:txXfrm>
        <a:off x="7161" y="2138568"/>
        <a:ext cx="1717031" cy="2655526"/>
      </dsp:txXfrm>
    </dsp:sp>
    <dsp:sp modelId="{639CD6EC-EFD3-40A1-BD6F-7706EF769BAD}">
      <dsp:nvSpPr>
        <dsp:cNvPr id="0" name=""/>
        <dsp:cNvSpPr/>
      </dsp:nvSpPr>
      <dsp:spPr>
        <a:xfrm>
          <a:off x="2582707" y="786090"/>
          <a:ext cx="600960" cy="600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B5BA8-61CE-47BF-90E2-4F013C353287}">
      <dsp:nvSpPr>
        <dsp:cNvPr id="0" name=""/>
        <dsp:cNvSpPr/>
      </dsp:nvSpPr>
      <dsp:spPr>
        <a:xfrm>
          <a:off x="2024672"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BOQ Description Writing:</a:t>
          </a:r>
          <a:endParaRPr lang="en-US" sz="1600" kern="1200"/>
        </a:p>
      </dsp:txBody>
      <dsp:txXfrm>
        <a:off x="2024672" y="1559395"/>
        <a:ext cx="1717031" cy="499012"/>
      </dsp:txXfrm>
    </dsp:sp>
    <dsp:sp modelId="{7FB05E31-7587-4971-8BAA-1BBFF4F7E07A}">
      <dsp:nvSpPr>
        <dsp:cNvPr id="0" name=""/>
        <dsp:cNvSpPr/>
      </dsp:nvSpPr>
      <dsp:spPr>
        <a:xfrm>
          <a:off x="2024672"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"Generate standard BOQ descriptions for concrete works"</a:t>
          </a:r>
          <a:endParaRPr lang="en-US" sz="1600" kern="1200"/>
        </a:p>
        <a:p>
          <a:pPr marL="0" lvl="0" indent="0" algn="ctr" defTabSz="711200">
            <a:lnSpc>
              <a:spcPct val="100000"/>
            </a:lnSpc>
            <a:spcBef>
              <a:spcPct val="0"/>
            </a:spcBef>
            <a:spcAft>
              <a:spcPct val="35000"/>
            </a:spcAft>
            <a:buNone/>
          </a:pPr>
          <a:r>
            <a:rPr lang="en-GB" sz="1600" kern="1200"/>
            <a:t>LLM produces consistent, professional descriptions</a:t>
          </a:r>
          <a:endParaRPr lang="en-US" sz="1600" kern="1200"/>
        </a:p>
        <a:p>
          <a:pPr marL="0" lvl="0" indent="0" algn="ctr" defTabSz="711200">
            <a:lnSpc>
              <a:spcPct val="100000"/>
            </a:lnSpc>
            <a:spcBef>
              <a:spcPct val="0"/>
            </a:spcBef>
            <a:spcAft>
              <a:spcPct val="35000"/>
            </a:spcAft>
            <a:buNone/>
          </a:pPr>
          <a:r>
            <a:rPr lang="en-GB" sz="1600" kern="1200"/>
            <a:t>Speeds up BOQ preparation</a:t>
          </a:r>
          <a:endParaRPr lang="en-US" sz="1600" kern="1200"/>
        </a:p>
      </dsp:txBody>
      <dsp:txXfrm>
        <a:off x="2024672" y="2138568"/>
        <a:ext cx="1717031" cy="2655526"/>
      </dsp:txXfrm>
    </dsp:sp>
    <dsp:sp modelId="{D65FDDA4-9466-43B1-BE81-89F7A38703F7}">
      <dsp:nvSpPr>
        <dsp:cNvPr id="0" name=""/>
        <dsp:cNvSpPr/>
      </dsp:nvSpPr>
      <dsp:spPr>
        <a:xfrm>
          <a:off x="4600219" y="786090"/>
          <a:ext cx="600960" cy="600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0DDF8-26F5-46C4-A109-43B6D6FDC986}">
      <dsp:nvSpPr>
        <dsp:cNvPr id="0" name=""/>
        <dsp:cNvSpPr/>
      </dsp:nvSpPr>
      <dsp:spPr>
        <a:xfrm>
          <a:off x="4042184"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Meeting Minutes:</a:t>
          </a:r>
          <a:endParaRPr lang="en-US" sz="1600" kern="1200"/>
        </a:p>
      </dsp:txBody>
      <dsp:txXfrm>
        <a:off x="4042184" y="1559395"/>
        <a:ext cx="1717031" cy="499012"/>
      </dsp:txXfrm>
    </dsp:sp>
    <dsp:sp modelId="{3E1CB401-FBD4-444C-AF7C-EED880CBC44A}">
      <dsp:nvSpPr>
        <dsp:cNvPr id="0" name=""/>
        <dsp:cNvSpPr/>
      </dsp:nvSpPr>
      <dsp:spPr>
        <a:xfrm>
          <a:off x="4042184"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"Summarize this meeting transcript into key decisions and action items"</a:t>
          </a:r>
          <a:endParaRPr lang="en-US" sz="1600" kern="1200"/>
        </a:p>
        <a:p>
          <a:pPr marL="0" lvl="0" indent="0" algn="ctr" defTabSz="711200">
            <a:lnSpc>
              <a:spcPct val="100000"/>
            </a:lnSpc>
            <a:spcBef>
              <a:spcPct val="0"/>
            </a:spcBef>
            <a:spcAft>
              <a:spcPct val="35000"/>
            </a:spcAft>
            <a:buNone/>
          </a:pPr>
          <a:r>
            <a:rPr lang="en-GB" sz="1600" kern="1200"/>
            <a:t>LLM extracts structure from conversation</a:t>
          </a:r>
          <a:endParaRPr lang="en-US" sz="1600" kern="1200"/>
        </a:p>
        <a:p>
          <a:pPr marL="0" lvl="0" indent="0" algn="ctr" defTabSz="711200">
            <a:lnSpc>
              <a:spcPct val="100000"/>
            </a:lnSpc>
            <a:spcBef>
              <a:spcPct val="0"/>
            </a:spcBef>
            <a:spcAft>
              <a:spcPct val="35000"/>
            </a:spcAft>
            <a:buNone/>
          </a:pPr>
          <a:r>
            <a:rPr lang="en-GB" sz="1600" kern="1200"/>
            <a:t>Reduces admin time</a:t>
          </a:r>
          <a:endParaRPr lang="en-US" sz="1600" kern="1200"/>
        </a:p>
      </dsp:txBody>
      <dsp:txXfrm>
        <a:off x="4042184" y="2138568"/>
        <a:ext cx="1717031" cy="2655526"/>
      </dsp:txXfrm>
    </dsp:sp>
    <dsp:sp modelId="{D8E0D4D9-BB3E-43B8-808C-6991AF4C4713}">
      <dsp:nvSpPr>
        <dsp:cNvPr id="0" name=""/>
        <dsp:cNvSpPr/>
      </dsp:nvSpPr>
      <dsp:spPr>
        <a:xfrm>
          <a:off x="6617731" y="786090"/>
          <a:ext cx="600960" cy="600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20E782-FF71-4539-9273-B022382E9859}">
      <dsp:nvSpPr>
        <dsp:cNvPr id="0" name=""/>
        <dsp:cNvSpPr/>
      </dsp:nvSpPr>
      <dsp:spPr>
        <a:xfrm>
          <a:off x="6059696"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Query Responses:</a:t>
          </a:r>
          <a:endParaRPr lang="en-US" sz="1600" kern="1200"/>
        </a:p>
      </dsp:txBody>
      <dsp:txXfrm>
        <a:off x="6059696" y="1559395"/>
        <a:ext cx="1717031" cy="499012"/>
      </dsp:txXfrm>
    </dsp:sp>
    <dsp:sp modelId="{FEEAD92B-6DD8-426A-A146-B251F09C68A3}">
      <dsp:nvSpPr>
        <dsp:cNvPr id="0" name=""/>
        <dsp:cNvSpPr/>
      </dsp:nvSpPr>
      <dsp:spPr>
        <a:xfrm>
          <a:off x="6059696"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"Draft a response to this contractor query about foundation specification"</a:t>
          </a:r>
          <a:endParaRPr lang="en-US" sz="1600" kern="1200"/>
        </a:p>
        <a:p>
          <a:pPr marL="0" lvl="0" indent="0" algn="ctr" defTabSz="711200">
            <a:lnSpc>
              <a:spcPct val="100000"/>
            </a:lnSpc>
            <a:spcBef>
              <a:spcPct val="0"/>
            </a:spcBef>
            <a:spcAft>
              <a:spcPct val="35000"/>
            </a:spcAft>
            <a:buNone/>
          </a:pPr>
          <a:r>
            <a:rPr lang="en-GB" sz="1600" kern="1200"/>
            <a:t>LLM generates professional starting point</a:t>
          </a:r>
          <a:endParaRPr lang="en-US" sz="1600" kern="1200"/>
        </a:p>
        <a:p>
          <a:pPr marL="0" lvl="0" indent="0" algn="ctr" defTabSz="711200">
            <a:lnSpc>
              <a:spcPct val="100000"/>
            </a:lnSpc>
            <a:spcBef>
              <a:spcPct val="0"/>
            </a:spcBef>
            <a:spcAft>
              <a:spcPct val="35000"/>
            </a:spcAft>
            <a:buNone/>
          </a:pPr>
          <a:r>
            <a:rPr lang="en-GB" sz="1600" kern="1200"/>
            <a:t>Human refines and sends</a:t>
          </a:r>
          <a:endParaRPr lang="en-US" sz="1600" kern="1200"/>
        </a:p>
      </dsp:txBody>
      <dsp:txXfrm>
        <a:off x="6059696" y="2138568"/>
        <a:ext cx="1717031" cy="2655526"/>
      </dsp:txXfrm>
    </dsp:sp>
    <dsp:sp modelId="{DB3D9A70-B79C-4BF8-8686-6E6946E63D3F}">
      <dsp:nvSpPr>
        <dsp:cNvPr id="0" name=""/>
        <dsp:cNvSpPr/>
      </dsp:nvSpPr>
      <dsp:spPr>
        <a:xfrm>
          <a:off x="8635243" y="786090"/>
          <a:ext cx="600960" cy="6009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3AE125-58FD-4DF5-A821-D758B3C3EF6F}">
      <dsp:nvSpPr>
        <dsp:cNvPr id="0" name=""/>
        <dsp:cNvSpPr/>
      </dsp:nvSpPr>
      <dsp:spPr>
        <a:xfrm>
          <a:off x="8077207"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Research and Learning:</a:t>
          </a:r>
          <a:endParaRPr lang="en-US" sz="1600" kern="1200"/>
        </a:p>
      </dsp:txBody>
      <dsp:txXfrm>
        <a:off x="8077207" y="1559395"/>
        <a:ext cx="1717031" cy="499012"/>
      </dsp:txXfrm>
    </dsp:sp>
    <dsp:sp modelId="{4FE5A2EC-AEC1-46FD-97FA-8DC518F4FC82}">
      <dsp:nvSpPr>
        <dsp:cNvPr id="0" name=""/>
        <dsp:cNvSpPr/>
      </dsp:nvSpPr>
      <dsp:spPr>
        <a:xfrm>
          <a:off x="8077207"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"Explain the differences between NEC and JCT payment provisions"</a:t>
          </a:r>
          <a:endParaRPr lang="en-US" sz="1600" kern="1200"/>
        </a:p>
        <a:p>
          <a:pPr marL="0" lvl="0" indent="0" algn="ctr" defTabSz="711200">
            <a:lnSpc>
              <a:spcPct val="100000"/>
            </a:lnSpc>
            <a:spcBef>
              <a:spcPct val="0"/>
            </a:spcBef>
            <a:spcAft>
              <a:spcPct val="35000"/>
            </a:spcAft>
            <a:buNone/>
          </a:pPr>
          <a:r>
            <a:rPr lang="en-GB" sz="1600" kern="1200"/>
            <a:t>LLM provides educational content</a:t>
          </a:r>
          <a:endParaRPr lang="en-US" sz="1600" kern="1200"/>
        </a:p>
        <a:p>
          <a:pPr marL="0" lvl="0" indent="0" algn="ctr" defTabSz="711200">
            <a:lnSpc>
              <a:spcPct val="100000"/>
            </a:lnSpc>
            <a:spcBef>
              <a:spcPct val="0"/>
            </a:spcBef>
            <a:spcAft>
              <a:spcPct val="35000"/>
            </a:spcAft>
            <a:buNone/>
          </a:pPr>
          <a:r>
            <a:rPr lang="en-GB" sz="1600" kern="1200"/>
            <a:t>Accelerates learning curve</a:t>
          </a:r>
          <a:endParaRPr lang="en-US" sz="1600" kern="1200"/>
        </a:p>
      </dsp:txBody>
      <dsp:txXfrm>
        <a:off x="8077207" y="2138568"/>
        <a:ext cx="1717031" cy="2655526"/>
      </dsp:txXfrm>
    </dsp:sp>
    <dsp:sp modelId="{15D773C6-F764-40D9-BFCD-FA8BAD5A056E}">
      <dsp:nvSpPr>
        <dsp:cNvPr id="0" name=""/>
        <dsp:cNvSpPr/>
      </dsp:nvSpPr>
      <dsp:spPr>
        <a:xfrm>
          <a:off x="10652754" y="786090"/>
          <a:ext cx="600960" cy="6009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9313E-557C-4A06-8BBA-D5FA1A1AA0CD}">
      <dsp:nvSpPr>
        <dsp:cNvPr id="0" name=""/>
        <dsp:cNvSpPr/>
      </dsp:nvSpPr>
      <dsp:spPr>
        <a:xfrm>
          <a:off x="10094719" y="1559395"/>
          <a:ext cx="1717031" cy="499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Excel/Python Assistance:</a:t>
          </a:r>
          <a:endParaRPr lang="en-US" sz="1600" kern="1200"/>
        </a:p>
      </dsp:txBody>
      <dsp:txXfrm>
        <a:off x="10094719" y="1559395"/>
        <a:ext cx="1717031" cy="499012"/>
      </dsp:txXfrm>
    </dsp:sp>
    <dsp:sp modelId="{DBED57DE-E202-49D6-A10E-EBC0612A27AC}">
      <dsp:nvSpPr>
        <dsp:cNvPr id="0" name=""/>
        <dsp:cNvSpPr/>
      </dsp:nvSpPr>
      <dsp:spPr>
        <a:xfrm>
          <a:off x="10094719" y="2138568"/>
          <a:ext cx="1717031" cy="265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Prompt: "Write a Python script to calculate escalation on a cost breakdown"</a:t>
          </a:r>
          <a:endParaRPr lang="en-US" sz="1600" kern="1200"/>
        </a:p>
        <a:p>
          <a:pPr marL="0" lvl="0" indent="0" algn="ctr" defTabSz="711200">
            <a:lnSpc>
              <a:spcPct val="100000"/>
            </a:lnSpc>
            <a:spcBef>
              <a:spcPct val="0"/>
            </a:spcBef>
            <a:spcAft>
              <a:spcPct val="35000"/>
            </a:spcAft>
            <a:buNone/>
          </a:pPr>
          <a:r>
            <a:rPr lang="en-GB" sz="1600" kern="1200"/>
            <a:t>LLM generates working code</a:t>
          </a:r>
          <a:endParaRPr lang="en-US" sz="1600" kern="1200"/>
        </a:p>
        <a:p>
          <a:pPr marL="0" lvl="0" indent="0" algn="ctr" defTabSz="711200">
            <a:lnSpc>
              <a:spcPct val="100000"/>
            </a:lnSpc>
            <a:spcBef>
              <a:spcPct val="0"/>
            </a:spcBef>
            <a:spcAft>
              <a:spcPct val="35000"/>
            </a:spcAft>
            <a:buNone/>
          </a:pPr>
          <a:r>
            <a:rPr lang="en-GB" sz="1600" kern="1200"/>
            <a:t>Democratizes programming</a:t>
          </a:r>
          <a:endParaRPr lang="en-US" sz="1600" kern="1200"/>
        </a:p>
      </dsp:txBody>
      <dsp:txXfrm>
        <a:off x="10094719" y="2138568"/>
        <a:ext cx="1717031" cy="265552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67E71-06E8-451F-8382-A7CC88E59E2B}">
      <dsp:nvSpPr>
        <dsp:cNvPr id="0" name=""/>
        <dsp:cNvSpPr/>
      </dsp:nvSpPr>
      <dsp:spPr>
        <a:xfrm>
          <a:off x="0" y="817760"/>
          <a:ext cx="11353800" cy="150971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6CA18-DE0A-472F-A4FE-3FC10AD6A2A6}">
      <dsp:nvSpPr>
        <dsp:cNvPr id="0" name=""/>
        <dsp:cNvSpPr/>
      </dsp:nvSpPr>
      <dsp:spPr>
        <a:xfrm>
          <a:off x="456688" y="1157446"/>
          <a:ext cx="830341" cy="8303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539CF-652F-4AEE-B0EE-F8072139E5F6}">
      <dsp:nvSpPr>
        <dsp:cNvPr id="0" name=""/>
        <dsp:cNvSpPr/>
      </dsp:nvSpPr>
      <dsp:spPr>
        <a:xfrm>
          <a:off x="1743717" y="817760"/>
          <a:ext cx="5109210" cy="150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78" tIns="159778" rIns="159778" bIns="159778" numCol="1" spcCol="1270" anchor="ctr" anchorCtr="0">
          <a:noAutofit/>
        </a:bodyPr>
        <a:lstStyle/>
        <a:p>
          <a:pPr marL="0" lvl="0" indent="0" algn="l" defTabSz="1111250">
            <a:lnSpc>
              <a:spcPct val="100000"/>
            </a:lnSpc>
            <a:spcBef>
              <a:spcPct val="0"/>
            </a:spcBef>
            <a:spcAft>
              <a:spcPct val="35000"/>
            </a:spcAft>
            <a:buNone/>
          </a:pPr>
          <a:r>
            <a:rPr lang="fr-FR" sz="2500" kern="1200"/>
            <a:t>Drawbacks</a:t>
          </a:r>
          <a:endParaRPr lang="en-US" sz="2500" kern="1200"/>
        </a:p>
      </dsp:txBody>
      <dsp:txXfrm>
        <a:off x="1743717" y="817760"/>
        <a:ext cx="5109210" cy="1509712"/>
      </dsp:txXfrm>
    </dsp:sp>
    <dsp:sp modelId="{A0306997-4E1B-4438-AC37-961942CA79ED}">
      <dsp:nvSpPr>
        <dsp:cNvPr id="0" name=""/>
        <dsp:cNvSpPr/>
      </dsp:nvSpPr>
      <dsp:spPr>
        <a:xfrm>
          <a:off x="6852927" y="817760"/>
          <a:ext cx="4500872" cy="150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78" tIns="159778" rIns="159778" bIns="159778" numCol="1" spcCol="1270" anchor="ctr" anchorCtr="0">
          <a:noAutofit/>
        </a:bodyPr>
        <a:lstStyle/>
        <a:p>
          <a:pPr marL="0" lvl="0" indent="0" algn="l" defTabSz="488950">
            <a:lnSpc>
              <a:spcPct val="100000"/>
            </a:lnSpc>
            <a:spcBef>
              <a:spcPct val="0"/>
            </a:spcBef>
            <a:spcAft>
              <a:spcPct val="35000"/>
            </a:spcAft>
            <a:buNone/>
          </a:pPr>
          <a:r>
            <a:rPr lang="fr-FR" sz="1100" kern="1200"/>
            <a:t>Lack of Specialised Knowledge</a:t>
          </a:r>
          <a:endParaRPr lang="en-US" sz="1100" kern="1200"/>
        </a:p>
        <a:p>
          <a:pPr marL="0" lvl="0" indent="0" algn="l" defTabSz="488950">
            <a:lnSpc>
              <a:spcPct val="100000"/>
            </a:lnSpc>
            <a:spcBef>
              <a:spcPct val="0"/>
            </a:spcBef>
            <a:spcAft>
              <a:spcPct val="35000"/>
            </a:spcAft>
            <a:buNone/>
          </a:pPr>
          <a:r>
            <a:rPr lang="fr-FR" sz="1100" kern="1200"/>
            <a:t>Hallucinations</a:t>
          </a:r>
          <a:endParaRPr lang="en-US" sz="1100" kern="1200"/>
        </a:p>
        <a:p>
          <a:pPr marL="0" lvl="0" indent="0" algn="l" defTabSz="488950">
            <a:lnSpc>
              <a:spcPct val="100000"/>
            </a:lnSpc>
            <a:spcBef>
              <a:spcPct val="0"/>
            </a:spcBef>
            <a:spcAft>
              <a:spcPct val="35000"/>
            </a:spcAft>
            <a:buNone/>
          </a:pPr>
          <a:r>
            <a:rPr lang="fr-FR" sz="1100" kern="1200"/>
            <a:t>Context Window Limit</a:t>
          </a:r>
          <a:endParaRPr lang="en-US" sz="1100" kern="1200"/>
        </a:p>
        <a:p>
          <a:pPr marL="0" lvl="0" indent="0" algn="l" defTabSz="488950">
            <a:lnSpc>
              <a:spcPct val="100000"/>
            </a:lnSpc>
            <a:spcBef>
              <a:spcPct val="0"/>
            </a:spcBef>
            <a:spcAft>
              <a:spcPct val="35000"/>
            </a:spcAft>
            <a:buNone/>
          </a:pPr>
          <a:r>
            <a:rPr lang="fr-FR" sz="1100" kern="1200"/>
            <a:t>Hard to explain current context</a:t>
          </a:r>
          <a:endParaRPr lang="en-US" sz="1100" kern="1200"/>
        </a:p>
        <a:p>
          <a:pPr marL="0" lvl="0" indent="0" algn="l" defTabSz="488950">
            <a:lnSpc>
              <a:spcPct val="100000"/>
            </a:lnSpc>
            <a:spcBef>
              <a:spcPct val="0"/>
            </a:spcBef>
            <a:spcAft>
              <a:spcPct val="35000"/>
            </a:spcAft>
            <a:buNone/>
          </a:pPr>
          <a:r>
            <a:rPr lang="fr-FR" sz="1100" kern="1200"/>
            <a:t>Inconsistency</a:t>
          </a:r>
          <a:endParaRPr lang="en-US" sz="1100" kern="1200"/>
        </a:p>
      </dsp:txBody>
      <dsp:txXfrm>
        <a:off x="6852927" y="817760"/>
        <a:ext cx="4500872" cy="1509712"/>
      </dsp:txXfrm>
    </dsp:sp>
    <dsp:sp modelId="{B64BB46E-2723-4D76-B6CB-306FDA01BB0C}">
      <dsp:nvSpPr>
        <dsp:cNvPr id="0" name=""/>
        <dsp:cNvSpPr/>
      </dsp:nvSpPr>
      <dsp:spPr>
        <a:xfrm>
          <a:off x="0" y="2704901"/>
          <a:ext cx="11353800" cy="150971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ACD9D-4917-4FDC-95D0-88F5CF66FFE6}">
      <dsp:nvSpPr>
        <dsp:cNvPr id="0" name=""/>
        <dsp:cNvSpPr/>
      </dsp:nvSpPr>
      <dsp:spPr>
        <a:xfrm>
          <a:off x="456688" y="3044586"/>
          <a:ext cx="830341" cy="8303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0C9AF-5981-4858-BC6D-C17D377DFC8D}">
      <dsp:nvSpPr>
        <dsp:cNvPr id="0" name=""/>
        <dsp:cNvSpPr/>
      </dsp:nvSpPr>
      <dsp:spPr>
        <a:xfrm>
          <a:off x="1743717" y="2704901"/>
          <a:ext cx="5109210" cy="150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78" tIns="159778" rIns="159778" bIns="159778" numCol="1" spcCol="1270" anchor="ctr" anchorCtr="0">
          <a:noAutofit/>
        </a:bodyPr>
        <a:lstStyle/>
        <a:p>
          <a:pPr marL="0" lvl="0" indent="0" algn="l" defTabSz="1111250">
            <a:lnSpc>
              <a:spcPct val="100000"/>
            </a:lnSpc>
            <a:spcBef>
              <a:spcPct val="0"/>
            </a:spcBef>
            <a:spcAft>
              <a:spcPct val="35000"/>
            </a:spcAft>
            <a:buNone/>
          </a:pPr>
          <a:r>
            <a:rPr lang="en-GB" sz="2500" b="1" kern="1200"/>
            <a:t>Solution - Fine-Tuning</a:t>
          </a:r>
          <a:endParaRPr lang="en-US" sz="2500" kern="1200"/>
        </a:p>
      </dsp:txBody>
      <dsp:txXfrm>
        <a:off x="1743717" y="2704901"/>
        <a:ext cx="5109210" cy="1509712"/>
      </dsp:txXfrm>
    </dsp:sp>
    <dsp:sp modelId="{AABC3632-6695-41EF-AADE-049CE8148D48}">
      <dsp:nvSpPr>
        <dsp:cNvPr id="0" name=""/>
        <dsp:cNvSpPr/>
      </dsp:nvSpPr>
      <dsp:spPr>
        <a:xfrm>
          <a:off x="6852927" y="2704901"/>
          <a:ext cx="4500872" cy="1509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78" tIns="159778" rIns="159778" bIns="159778" numCol="1" spcCol="1270" anchor="ctr" anchorCtr="0">
          <a:noAutofit/>
        </a:bodyPr>
        <a:lstStyle/>
        <a:p>
          <a:pPr marL="0" lvl="0" indent="0" algn="l" defTabSz="488950">
            <a:lnSpc>
              <a:spcPct val="100000"/>
            </a:lnSpc>
            <a:spcBef>
              <a:spcPct val="0"/>
            </a:spcBef>
            <a:spcAft>
              <a:spcPct val="35000"/>
            </a:spcAft>
            <a:buNone/>
          </a:pPr>
          <a:r>
            <a:rPr lang="en-GB" sz="1100" kern="1200"/>
            <a:t>Adapt LLMs to your specific needs</a:t>
          </a:r>
          <a:endParaRPr lang="en-US" sz="1100" kern="1200"/>
        </a:p>
        <a:p>
          <a:pPr marL="0" lvl="0" indent="0" algn="l" defTabSz="488950">
            <a:lnSpc>
              <a:spcPct val="100000"/>
            </a:lnSpc>
            <a:spcBef>
              <a:spcPct val="0"/>
            </a:spcBef>
            <a:spcAft>
              <a:spcPct val="35000"/>
            </a:spcAft>
            <a:buNone/>
          </a:pPr>
          <a:r>
            <a:rPr lang="en-GB" sz="1100" kern="1200"/>
            <a:t>Train on your data and standards</a:t>
          </a:r>
          <a:endParaRPr lang="en-US" sz="1100" kern="1200"/>
        </a:p>
        <a:p>
          <a:pPr marL="0" lvl="0" indent="0" algn="l" defTabSz="488950">
            <a:lnSpc>
              <a:spcPct val="100000"/>
            </a:lnSpc>
            <a:spcBef>
              <a:spcPct val="0"/>
            </a:spcBef>
            <a:spcAft>
              <a:spcPct val="35000"/>
            </a:spcAft>
            <a:buNone/>
          </a:pPr>
          <a:r>
            <a:rPr lang="en-GB" sz="1100" kern="1200"/>
            <a:t>Create specialized QS assistants</a:t>
          </a:r>
          <a:endParaRPr lang="en-US" sz="1100" kern="1200"/>
        </a:p>
        <a:p>
          <a:pPr marL="0" lvl="0" indent="0" algn="l" defTabSz="488950">
            <a:lnSpc>
              <a:spcPct val="100000"/>
            </a:lnSpc>
            <a:spcBef>
              <a:spcPct val="0"/>
            </a:spcBef>
            <a:spcAft>
              <a:spcPct val="35000"/>
            </a:spcAft>
            <a:buNone/>
          </a:pPr>
          <a:r>
            <a:rPr lang="en-GB" sz="1100" kern="1200"/>
            <a:t>Get consistency and accuracy</a:t>
          </a:r>
          <a:endParaRPr lang="en-US" sz="1100" kern="1200"/>
        </a:p>
      </dsp:txBody>
      <dsp:txXfrm>
        <a:off x="6852927" y="2704901"/>
        <a:ext cx="4500872" cy="1509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A68E4-E0AF-415B-B828-05905D07C1F2}">
      <dsp:nvSpPr>
        <dsp:cNvPr id="0" name=""/>
        <dsp:cNvSpPr/>
      </dsp:nvSpPr>
      <dsp:spPr>
        <a:xfrm>
          <a:off x="779780" y="0"/>
          <a:ext cx="8837506" cy="44195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25ED99-52B3-4B50-AD51-327596909E02}">
      <dsp:nvSpPr>
        <dsp:cNvPr id="0" name=""/>
        <dsp:cNvSpPr/>
      </dsp:nvSpPr>
      <dsp:spPr>
        <a:xfrm>
          <a:off x="352322" y="1325879"/>
          <a:ext cx="3119120" cy="1767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fr-FR" sz="2000" b="1" kern="1200" dirty="0" err="1"/>
            <a:t>Where</a:t>
          </a:r>
          <a:r>
            <a:rPr lang="fr-FR" sz="2000" b="1" kern="1200" dirty="0"/>
            <a:t> </a:t>
          </a:r>
          <a:r>
            <a:rPr lang="fr-FR" sz="2000" b="1" kern="1200" dirty="0" err="1"/>
            <a:t>we've</a:t>
          </a:r>
          <a:r>
            <a:rPr lang="fr-FR" sz="2000" b="1" kern="1200" dirty="0"/>
            <a:t> been:</a:t>
          </a:r>
          <a:r>
            <a:rPr lang="fr-FR" sz="2000" kern="1200" dirty="0"/>
            <a:t> Manual </a:t>
          </a:r>
          <a:r>
            <a:rPr lang="fr-FR" sz="2000" kern="1200" dirty="0" err="1"/>
            <a:t>processes</a:t>
          </a:r>
          <a:r>
            <a:rPr lang="fr-FR" sz="2000" kern="1200" dirty="0"/>
            <a:t>, </a:t>
          </a:r>
          <a:r>
            <a:rPr lang="fr-FR" sz="2000" kern="1200" dirty="0" err="1"/>
            <a:t>experience-based</a:t>
          </a:r>
          <a:r>
            <a:rPr lang="fr-FR" sz="2000" kern="1200" dirty="0"/>
            <a:t> </a:t>
          </a:r>
          <a:r>
            <a:rPr lang="fr-FR" sz="2000" kern="1200" dirty="0" err="1"/>
            <a:t>decisions</a:t>
          </a:r>
          <a:r>
            <a:rPr lang="fr-FR" sz="2000" kern="1200" dirty="0"/>
            <a:t>, </a:t>
          </a:r>
          <a:r>
            <a:rPr lang="fr-FR" sz="2000" kern="1200" dirty="0" err="1"/>
            <a:t>limited</a:t>
          </a:r>
          <a:r>
            <a:rPr lang="fr-FR" sz="2000" kern="1200" dirty="0"/>
            <a:t> data usage</a:t>
          </a:r>
        </a:p>
      </dsp:txBody>
      <dsp:txXfrm>
        <a:off x="438621" y="1412178"/>
        <a:ext cx="2946522" cy="1595241"/>
      </dsp:txXfrm>
    </dsp:sp>
    <dsp:sp modelId="{E23D51B7-84D5-4069-8F85-771AF2FBC2F1}">
      <dsp:nvSpPr>
        <dsp:cNvPr id="0" name=""/>
        <dsp:cNvSpPr/>
      </dsp:nvSpPr>
      <dsp:spPr>
        <a:xfrm>
          <a:off x="3638973" y="1325879"/>
          <a:ext cx="3119120" cy="1767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fr-FR" sz="2000" b="1" kern="1200" dirty="0" err="1"/>
            <a:t>Where</a:t>
          </a:r>
          <a:r>
            <a:rPr lang="fr-FR" sz="2000" b="1" kern="1200" dirty="0"/>
            <a:t> </a:t>
          </a:r>
          <a:r>
            <a:rPr lang="fr-FR" sz="2000" b="1" kern="1200" dirty="0" err="1"/>
            <a:t>we</a:t>
          </a:r>
          <a:r>
            <a:rPr lang="fr-FR" sz="2000" b="1" kern="1200" dirty="0"/>
            <a:t> are:</a:t>
          </a:r>
          <a:r>
            <a:rPr lang="fr-FR" sz="2000" kern="1200" dirty="0"/>
            <a:t> Digital transition, data </a:t>
          </a:r>
          <a:r>
            <a:rPr lang="fr-FR" sz="2000" kern="1200" dirty="0" err="1"/>
            <a:t>availability</a:t>
          </a:r>
          <a:r>
            <a:rPr lang="fr-FR" sz="2000" kern="1200" dirty="0"/>
            <a:t>, </a:t>
          </a:r>
          <a:r>
            <a:rPr lang="fr-FR" sz="2000" kern="1200" dirty="0" err="1"/>
            <a:t>technology</a:t>
          </a:r>
          <a:r>
            <a:rPr lang="fr-FR" sz="2000" kern="1200" dirty="0"/>
            <a:t> adoption </a:t>
          </a:r>
          <a:r>
            <a:rPr lang="fr-FR" sz="2000" kern="1200" dirty="0" err="1"/>
            <a:t>beginning</a:t>
          </a:r>
        </a:p>
      </dsp:txBody>
      <dsp:txXfrm>
        <a:off x="3725272" y="1412178"/>
        <a:ext cx="2946522" cy="1595241"/>
      </dsp:txXfrm>
    </dsp:sp>
    <dsp:sp modelId="{57A24FE7-8DA3-4549-9259-FF9BCA213E1F}">
      <dsp:nvSpPr>
        <dsp:cNvPr id="0" name=""/>
        <dsp:cNvSpPr/>
      </dsp:nvSpPr>
      <dsp:spPr>
        <a:xfrm>
          <a:off x="6925624" y="1325879"/>
          <a:ext cx="3119120" cy="1767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fr-FR" sz="2000" b="1" kern="1200" dirty="0" err="1"/>
            <a:t>Where</a:t>
          </a:r>
          <a:r>
            <a:rPr lang="fr-FR" sz="2000" b="1" kern="1200" dirty="0"/>
            <a:t> </a:t>
          </a:r>
          <a:r>
            <a:rPr lang="fr-FR" sz="2000" b="1" kern="1200" dirty="0" err="1"/>
            <a:t>we're</a:t>
          </a:r>
          <a:r>
            <a:rPr lang="fr-FR" sz="2000" b="1" kern="1200" dirty="0"/>
            <a:t> </a:t>
          </a:r>
          <a:r>
            <a:rPr lang="fr-FR" sz="2000" b="1" kern="1200" dirty="0" err="1"/>
            <a:t>going</a:t>
          </a:r>
          <a:r>
            <a:rPr lang="fr-FR" sz="2000" b="1" kern="1200" dirty="0"/>
            <a:t>:</a:t>
          </a:r>
          <a:r>
            <a:rPr lang="fr-FR" sz="2000" kern="1200" dirty="0"/>
            <a:t> AI-</a:t>
          </a:r>
          <a:r>
            <a:rPr lang="fr-FR" sz="2000" kern="1200" dirty="0" err="1"/>
            <a:t>assisted</a:t>
          </a:r>
          <a:r>
            <a:rPr lang="fr-FR" sz="2000" kern="1200" dirty="0"/>
            <a:t> workflows, </a:t>
          </a:r>
          <a:r>
            <a:rPr lang="fr-FR" sz="2000" kern="1200" dirty="0" err="1"/>
            <a:t>predictive</a:t>
          </a:r>
          <a:r>
            <a:rPr lang="fr-FR" sz="2000" kern="1200" dirty="0"/>
            <a:t> intelligence, </a:t>
          </a:r>
          <a:r>
            <a:rPr lang="fr-FR" sz="2000" kern="1200" dirty="0" err="1"/>
            <a:t>competitive</a:t>
          </a:r>
          <a:r>
            <a:rPr lang="fr-FR" sz="2000" kern="1200" dirty="0"/>
            <a:t> </a:t>
          </a:r>
          <a:r>
            <a:rPr lang="fr-FR" sz="2000" kern="1200" dirty="0" err="1"/>
            <a:t>advantage</a:t>
          </a:r>
        </a:p>
      </dsp:txBody>
      <dsp:txXfrm>
        <a:off x="7011923" y="1412178"/>
        <a:ext cx="2946522" cy="159524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483F7-6C8E-4BDF-8A37-22CF31A0281B}">
      <dsp:nvSpPr>
        <dsp:cNvPr id="0" name=""/>
        <dsp:cNvSpPr/>
      </dsp:nvSpPr>
      <dsp:spPr>
        <a:xfrm>
          <a:off x="953132" y="0"/>
          <a:ext cx="1167154" cy="1147877"/>
        </a:xfrm>
        <a:prstGeom prst="rect">
          <a:avLst/>
        </a:prstGeom>
        <a:blipFill>
          <a:blip xmlns:r="http://schemas.openxmlformats.org/officeDocument/2006/relationships" r:embed="rId1"/>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9A9A1-2323-4F81-969B-D513D5EEA56C}">
      <dsp:nvSpPr>
        <dsp:cNvPr id="0" name=""/>
        <dsp:cNvSpPr/>
      </dsp:nvSpPr>
      <dsp:spPr>
        <a:xfrm>
          <a:off x="15031" y="1396692"/>
          <a:ext cx="3334727" cy="615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dirty="0"/>
            <a:t>Traditional Skills (Still Essential):</a:t>
          </a:r>
          <a:endParaRPr lang="en-US" sz="2000" kern="1200" dirty="0"/>
        </a:p>
      </dsp:txBody>
      <dsp:txXfrm>
        <a:off x="15031" y="1396692"/>
        <a:ext cx="3334727" cy="615535"/>
      </dsp:txXfrm>
    </dsp:sp>
    <dsp:sp modelId="{301285A0-4F64-4A90-BC05-B82EEC8B5061}">
      <dsp:nvSpPr>
        <dsp:cNvPr id="0" name=""/>
        <dsp:cNvSpPr/>
      </dsp:nvSpPr>
      <dsp:spPr>
        <a:xfrm>
          <a:off x="15031" y="2108121"/>
          <a:ext cx="3334727" cy="27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Measurement and quantification</a:t>
          </a:r>
          <a:endParaRPr lang="en-US" sz="1600" kern="1200" dirty="0"/>
        </a:p>
        <a:p>
          <a:pPr marL="0" lvl="0" indent="0" algn="l" defTabSz="711200">
            <a:lnSpc>
              <a:spcPct val="100000"/>
            </a:lnSpc>
            <a:spcBef>
              <a:spcPct val="0"/>
            </a:spcBef>
            <a:spcAft>
              <a:spcPct val="35000"/>
            </a:spcAft>
            <a:buNone/>
          </a:pPr>
          <a:r>
            <a:rPr lang="en-GB" sz="1600" kern="1200" dirty="0"/>
            <a:t>Contract knowledge</a:t>
          </a:r>
          <a:endParaRPr lang="en-US" sz="1600" kern="1200" dirty="0"/>
        </a:p>
        <a:p>
          <a:pPr marL="0" lvl="0" indent="0" algn="l" defTabSz="711200">
            <a:lnSpc>
              <a:spcPct val="100000"/>
            </a:lnSpc>
            <a:spcBef>
              <a:spcPct val="0"/>
            </a:spcBef>
            <a:spcAft>
              <a:spcPct val="35000"/>
            </a:spcAft>
            <a:buNone/>
          </a:pPr>
          <a:r>
            <a:rPr lang="en-GB" sz="1600" kern="1200"/>
            <a:t>Commercial acumen</a:t>
          </a:r>
          <a:endParaRPr lang="en-US" sz="1600" kern="1200"/>
        </a:p>
        <a:p>
          <a:pPr marL="0" lvl="0" indent="0" algn="l" defTabSz="711200">
            <a:lnSpc>
              <a:spcPct val="100000"/>
            </a:lnSpc>
            <a:spcBef>
              <a:spcPct val="0"/>
            </a:spcBef>
            <a:spcAft>
              <a:spcPct val="35000"/>
            </a:spcAft>
            <a:buNone/>
          </a:pPr>
          <a:r>
            <a:rPr lang="en-GB" sz="1600" kern="1200"/>
            <a:t>Cost management</a:t>
          </a:r>
          <a:endParaRPr lang="en-US" sz="1600" kern="1200"/>
        </a:p>
        <a:p>
          <a:pPr marL="0" lvl="0" indent="0" algn="l" defTabSz="711200">
            <a:lnSpc>
              <a:spcPct val="100000"/>
            </a:lnSpc>
            <a:spcBef>
              <a:spcPct val="0"/>
            </a:spcBef>
            <a:spcAft>
              <a:spcPct val="35000"/>
            </a:spcAft>
            <a:buNone/>
          </a:pPr>
          <a:r>
            <a:rPr lang="en-GB" sz="1600" kern="1200"/>
            <a:t>Communication</a:t>
          </a:r>
          <a:endParaRPr lang="en-US" sz="1600" kern="1200"/>
        </a:p>
      </dsp:txBody>
      <dsp:txXfrm>
        <a:off x="15031" y="2108121"/>
        <a:ext cx="3334727" cy="2729209"/>
      </dsp:txXfrm>
    </dsp:sp>
    <dsp:sp modelId="{41B8E8F0-B52D-4F30-8CE7-47AE0073B3A4}">
      <dsp:nvSpPr>
        <dsp:cNvPr id="0" name=""/>
        <dsp:cNvSpPr/>
      </dsp:nvSpPr>
      <dsp:spPr>
        <a:xfrm>
          <a:off x="4951538" y="42643"/>
          <a:ext cx="1167154" cy="1147877"/>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CB6AA-0ACD-4352-A038-B20F05164AFB}">
      <dsp:nvSpPr>
        <dsp:cNvPr id="0" name=""/>
        <dsp:cNvSpPr/>
      </dsp:nvSpPr>
      <dsp:spPr>
        <a:xfrm>
          <a:off x="3933336" y="1396692"/>
          <a:ext cx="3334727" cy="615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b="1" kern="1200"/>
            <a:t>New Essential Skills:</a:t>
          </a:r>
          <a:endParaRPr lang="en-US" sz="2500" kern="1200"/>
        </a:p>
      </dsp:txBody>
      <dsp:txXfrm>
        <a:off x="3933336" y="1396692"/>
        <a:ext cx="3334727" cy="615535"/>
      </dsp:txXfrm>
    </dsp:sp>
    <dsp:sp modelId="{D68B6DEA-D2E7-4879-A99A-E7617DEF6D47}">
      <dsp:nvSpPr>
        <dsp:cNvPr id="0" name=""/>
        <dsp:cNvSpPr/>
      </dsp:nvSpPr>
      <dsp:spPr>
        <a:xfrm>
          <a:off x="3933336" y="2108121"/>
          <a:ext cx="3334727" cy="27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b="1" kern="1200" dirty="0"/>
            <a:t>Data literacy:</a:t>
          </a:r>
          <a:r>
            <a:rPr lang="en-GB" sz="1600" kern="1200" dirty="0"/>
            <a:t> Understanding and </a:t>
          </a:r>
          <a:r>
            <a:rPr lang="en-GB" sz="1600" kern="1200" dirty="0" err="1"/>
            <a:t>analyzing</a:t>
          </a:r>
          <a:r>
            <a:rPr lang="en-GB" sz="1600" kern="1200" dirty="0"/>
            <a:t> data</a:t>
          </a:r>
          <a:endParaRPr lang="en-US" sz="1600" kern="1200" dirty="0"/>
        </a:p>
        <a:p>
          <a:pPr marL="0" lvl="0" indent="0" algn="l" defTabSz="711200">
            <a:lnSpc>
              <a:spcPct val="100000"/>
            </a:lnSpc>
            <a:spcBef>
              <a:spcPct val="0"/>
            </a:spcBef>
            <a:spcAft>
              <a:spcPct val="35000"/>
            </a:spcAft>
            <a:buNone/>
          </a:pPr>
          <a:r>
            <a:rPr lang="en-GB" sz="1600" b="1" kern="1200"/>
            <a:t>Programming basics:</a:t>
          </a:r>
          <a:r>
            <a:rPr lang="en-GB" sz="1600" kern="1200"/>
            <a:t> Automation and analysis</a:t>
          </a:r>
          <a:endParaRPr lang="en-US" sz="1600" kern="1200"/>
        </a:p>
        <a:p>
          <a:pPr marL="0" lvl="0" indent="0" algn="l" defTabSz="711200">
            <a:lnSpc>
              <a:spcPct val="100000"/>
            </a:lnSpc>
            <a:spcBef>
              <a:spcPct val="0"/>
            </a:spcBef>
            <a:spcAft>
              <a:spcPct val="35000"/>
            </a:spcAft>
            <a:buNone/>
          </a:pPr>
          <a:r>
            <a:rPr lang="en-GB" sz="1600" b="1" kern="1200"/>
            <a:t>AI fluency:</a:t>
          </a:r>
          <a:r>
            <a:rPr lang="en-GB" sz="1600" kern="1200"/>
            <a:t> Using and managing AI tools</a:t>
          </a:r>
          <a:endParaRPr lang="en-US" sz="1600" kern="1200"/>
        </a:p>
        <a:p>
          <a:pPr marL="0" lvl="0" indent="0" algn="l" defTabSz="711200">
            <a:lnSpc>
              <a:spcPct val="100000"/>
            </a:lnSpc>
            <a:spcBef>
              <a:spcPct val="0"/>
            </a:spcBef>
            <a:spcAft>
              <a:spcPct val="35000"/>
            </a:spcAft>
            <a:buNone/>
          </a:pPr>
          <a:r>
            <a:rPr lang="en-GB" sz="1600" b="1" kern="1200"/>
            <a:t>Digital tools:</a:t>
          </a:r>
          <a:r>
            <a:rPr lang="en-GB" sz="1600" kern="1200"/>
            <a:t> Modern software and platforms</a:t>
          </a:r>
          <a:endParaRPr lang="en-US" sz="1600" kern="1200"/>
        </a:p>
        <a:p>
          <a:pPr marL="0" lvl="0" indent="0" algn="l" defTabSz="711200">
            <a:lnSpc>
              <a:spcPct val="100000"/>
            </a:lnSpc>
            <a:spcBef>
              <a:spcPct val="0"/>
            </a:spcBef>
            <a:spcAft>
              <a:spcPct val="35000"/>
            </a:spcAft>
            <a:buNone/>
          </a:pPr>
          <a:r>
            <a:rPr lang="en-GB" sz="1600" b="1" kern="1200"/>
            <a:t>Analytical thinking:</a:t>
          </a:r>
          <a:r>
            <a:rPr lang="en-GB" sz="1600" kern="1200"/>
            <a:t> Problem-solving with data</a:t>
          </a:r>
          <a:endParaRPr lang="en-US" sz="1600" kern="1200"/>
        </a:p>
      </dsp:txBody>
      <dsp:txXfrm>
        <a:off x="3933336" y="2108121"/>
        <a:ext cx="3334727" cy="2729209"/>
      </dsp:txXfrm>
    </dsp:sp>
    <dsp:sp modelId="{EACC07E2-F18D-46E5-B7CA-2D4C1D533C05}">
      <dsp:nvSpPr>
        <dsp:cNvPr id="0" name=""/>
        <dsp:cNvSpPr/>
      </dsp:nvSpPr>
      <dsp:spPr>
        <a:xfrm>
          <a:off x="8835085" y="19192"/>
          <a:ext cx="1167154" cy="114787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5178E-AE50-44AC-85D2-8A32F32C33EF}">
      <dsp:nvSpPr>
        <dsp:cNvPr id="0" name=""/>
        <dsp:cNvSpPr/>
      </dsp:nvSpPr>
      <dsp:spPr>
        <a:xfrm>
          <a:off x="7851640" y="1396692"/>
          <a:ext cx="3334727" cy="615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b="1" kern="1200"/>
            <a:t>The Value Proposition:</a:t>
          </a:r>
          <a:r>
            <a:rPr lang="en-GB" sz="2500" kern="1200"/>
            <a:t> </a:t>
          </a:r>
          <a:endParaRPr lang="en-US" sz="2500" kern="1200"/>
        </a:p>
      </dsp:txBody>
      <dsp:txXfrm>
        <a:off x="7851640" y="1396692"/>
        <a:ext cx="3334727" cy="615535"/>
      </dsp:txXfrm>
    </dsp:sp>
    <dsp:sp modelId="{6E46CCB5-4C22-4C0A-A695-51112A46EA8C}">
      <dsp:nvSpPr>
        <dsp:cNvPr id="0" name=""/>
        <dsp:cNvSpPr/>
      </dsp:nvSpPr>
      <dsp:spPr>
        <a:xfrm>
          <a:off x="7851640" y="2108121"/>
          <a:ext cx="3334727" cy="2729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dirty="0"/>
            <a:t>Traditional skills + Digital skills = 10x productivity and strategic impact</a:t>
          </a:r>
          <a:endParaRPr lang="en-US" sz="1600" kern="1200" dirty="0"/>
        </a:p>
      </dsp:txBody>
      <dsp:txXfrm>
        <a:off x="7851640" y="2108121"/>
        <a:ext cx="3334727" cy="272920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D8CE1-08AA-4E2F-AE8E-DDE25F527496}">
      <dsp:nvSpPr>
        <dsp:cNvPr id="0" name=""/>
        <dsp:cNvSpPr/>
      </dsp:nvSpPr>
      <dsp:spPr>
        <a:xfrm>
          <a:off x="550450" y="158709"/>
          <a:ext cx="591363" cy="591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A4460A-5454-439E-9591-16F7C558DCAD}">
      <dsp:nvSpPr>
        <dsp:cNvPr id="0" name=""/>
        <dsp:cNvSpPr/>
      </dsp:nvSpPr>
      <dsp:spPr>
        <a:xfrm>
          <a:off x="1327"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dirty="0"/>
            <a:t>Why Learn Programming</a:t>
          </a:r>
          <a:endParaRPr lang="en-US" sz="1600" kern="1200" dirty="0"/>
        </a:p>
      </dsp:txBody>
      <dsp:txXfrm>
        <a:off x="1327" y="944099"/>
        <a:ext cx="1689609" cy="498962"/>
      </dsp:txXfrm>
    </dsp:sp>
    <dsp:sp modelId="{6DC27455-EE70-4E5D-A975-16A672C96F29}">
      <dsp:nvSpPr>
        <dsp:cNvPr id="0" name=""/>
        <dsp:cNvSpPr/>
      </dsp:nvSpPr>
      <dsp:spPr>
        <a:xfrm>
          <a:off x="1327"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Automate repetitive tasks (save hours weekly)</a:t>
          </a:r>
          <a:endParaRPr lang="en-US" sz="1400" kern="1200" dirty="0"/>
        </a:p>
        <a:p>
          <a:pPr marL="0" lvl="0" indent="0" algn="ctr" defTabSz="622300">
            <a:lnSpc>
              <a:spcPct val="100000"/>
            </a:lnSpc>
            <a:spcBef>
              <a:spcPct val="0"/>
            </a:spcBef>
            <a:spcAft>
              <a:spcPct val="35000"/>
            </a:spcAft>
            <a:buNone/>
          </a:pPr>
          <a:r>
            <a:rPr lang="en-GB" sz="1400" kern="1200"/>
            <a:t>Analyze large datasets (impossible manually)</a:t>
          </a:r>
          <a:endParaRPr lang="en-US" sz="1400" kern="1200"/>
        </a:p>
        <a:p>
          <a:pPr marL="0" lvl="0" indent="0" algn="ctr" defTabSz="622300">
            <a:lnSpc>
              <a:spcPct val="100000"/>
            </a:lnSpc>
            <a:spcBef>
              <a:spcPct val="0"/>
            </a:spcBef>
            <a:spcAft>
              <a:spcPct val="35000"/>
            </a:spcAft>
            <a:buNone/>
          </a:pPr>
          <a:r>
            <a:rPr lang="en-GB" sz="1400" kern="1200"/>
            <a:t>Build custom tools (exactly what you need)</a:t>
          </a:r>
          <a:endParaRPr lang="en-US" sz="1400" kern="1200"/>
        </a:p>
        <a:p>
          <a:pPr marL="0" lvl="0" indent="0" algn="ctr" defTabSz="622300">
            <a:lnSpc>
              <a:spcPct val="100000"/>
            </a:lnSpc>
            <a:spcBef>
              <a:spcPct val="0"/>
            </a:spcBef>
            <a:spcAft>
              <a:spcPct val="35000"/>
            </a:spcAft>
            <a:buNone/>
          </a:pPr>
          <a:r>
            <a:rPr lang="en-GB" sz="1400" kern="1200"/>
            <a:t>Understand AI systems (not a black box)</a:t>
          </a:r>
          <a:endParaRPr lang="en-US" sz="1400" kern="1200"/>
        </a:p>
        <a:p>
          <a:pPr marL="0" lvl="0" indent="0" algn="ctr" defTabSz="622300">
            <a:lnSpc>
              <a:spcPct val="100000"/>
            </a:lnSpc>
            <a:spcBef>
              <a:spcPct val="0"/>
            </a:spcBef>
            <a:spcAft>
              <a:spcPct val="35000"/>
            </a:spcAft>
            <a:buNone/>
          </a:pPr>
          <a:r>
            <a:rPr lang="en-GB" sz="1400" kern="1200"/>
            <a:t>Future-proof career</a:t>
          </a:r>
          <a:endParaRPr lang="en-US" sz="1400" kern="1200"/>
        </a:p>
      </dsp:txBody>
      <dsp:txXfrm>
        <a:off x="1327" y="1533307"/>
        <a:ext cx="1689609" cy="3137653"/>
      </dsp:txXfrm>
    </dsp:sp>
    <dsp:sp modelId="{DEBD328C-8F2C-4F31-B315-3DF71B554D34}">
      <dsp:nvSpPr>
        <dsp:cNvPr id="0" name=""/>
        <dsp:cNvSpPr/>
      </dsp:nvSpPr>
      <dsp:spPr>
        <a:xfrm>
          <a:off x="2535741" y="158709"/>
          <a:ext cx="591363" cy="591363"/>
        </a:xfrm>
        <a:prstGeom prst="rect">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D29E7C-9924-4D71-90C1-5CCE37FC20D7}">
      <dsp:nvSpPr>
        <dsp:cNvPr id="0" name=""/>
        <dsp:cNvSpPr/>
      </dsp:nvSpPr>
      <dsp:spPr>
        <a:xfrm>
          <a:off x="1986618"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dirty="0"/>
            <a:t>Python</a:t>
          </a:r>
          <a:endParaRPr lang="en-US" sz="1600" kern="1200" dirty="0"/>
        </a:p>
      </dsp:txBody>
      <dsp:txXfrm>
        <a:off x="1986618" y="944099"/>
        <a:ext cx="1689609" cy="498962"/>
      </dsp:txXfrm>
    </dsp:sp>
    <dsp:sp modelId="{F90B5A3B-EF24-42B2-9329-11AC46EAB316}">
      <dsp:nvSpPr>
        <dsp:cNvPr id="0" name=""/>
        <dsp:cNvSpPr/>
      </dsp:nvSpPr>
      <dsp:spPr>
        <a:xfrm>
          <a:off x="1986618"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Data analysis: pandas, </a:t>
          </a:r>
          <a:r>
            <a:rPr lang="en-GB" sz="1400" kern="1200" dirty="0" err="1"/>
            <a:t>numpy</a:t>
          </a:r>
          <a:endParaRPr lang="en-US" sz="1400" kern="1200" dirty="0"/>
        </a:p>
        <a:p>
          <a:pPr marL="0" lvl="0" indent="0" algn="ctr" defTabSz="622300">
            <a:lnSpc>
              <a:spcPct val="100000"/>
            </a:lnSpc>
            <a:spcBef>
              <a:spcPct val="0"/>
            </a:spcBef>
            <a:spcAft>
              <a:spcPct val="35000"/>
            </a:spcAft>
            <a:buNone/>
          </a:pPr>
          <a:r>
            <a:rPr lang="en-GB" sz="1400" kern="1200" dirty="0"/>
            <a:t>Visualization: matplotlib</a:t>
          </a:r>
          <a:endParaRPr lang="en-US" sz="1400" kern="1200" dirty="0"/>
        </a:p>
        <a:p>
          <a:pPr marL="0" lvl="0" indent="0" algn="ctr" defTabSz="622300">
            <a:lnSpc>
              <a:spcPct val="100000"/>
            </a:lnSpc>
            <a:spcBef>
              <a:spcPct val="0"/>
            </a:spcBef>
            <a:spcAft>
              <a:spcPct val="35000"/>
            </a:spcAft>
            <a:buNone/>
          </a:pPr>
          <a:r>
            <a:rPr lang="en-GB" sz="1400" kern="1200"/>
            <a:t>Automation: reading/writing Excel</a:t>
          </a:r>
          <a:endParaRPr lang="en-US" sz="1400" kern="1200"/>
        </a:p>
        <a:p>
          <a:pPr marL="0" lvl="0" indent="0" algn="ctr" defTabSz="622300">
            <a:lnSpc>
              <a:spcPct val="100000"/>
            </a:lnSpc>
            <a:spcBef>
              <a:spcPct val="0"/>
            </a:spcBef>
            <a:spcAft>
              <a:spcPct val="35000"/>
            </a:spcAft>
            <a:buNone/>
          </a:pPr>
          <a:r>
            <a:rPr lang="en-GB" sz="1400" kern="1200"/>
            <a:t>Easy to learn, powerful for QS tasks</a:t>
          </a:r>
          <a:endParaRPr lang="en-US" sz="1400" kern="1200"/>
        </a:p>
      </dsp:txBody>
      <dsp:txXfrm>
        <a:off x="1986618" y="1533307"/>
        <a:ext cx="1689609" cy="3137653"/>
      </dsp:txXfrm>
    </dsp:sp>
    <dsp:sp modelId="{10AD1B9B-B950-457C-93A8-6418A772DEA8}">
      <dsp:nvSpPr>
        <dsp:cNvPr id="0" name=""/>
        <dsp:cNvSpPr/>
      </dsp:nvSpPr>
      <dsp:spPr>
        <a:xfrm>
          <a:off x="4521032" y="158709"/>
          <a:ext cx="591363" cy="59136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21CA34-8E72-43C8-A160-D7C152AC6C4D}">
      <dsp:nvSpPr>
        <dsp:cNvPr id="0" name=""/>
        <dsp:cNvSpPr/>
      </dsp:nvSpPr>
      <dsp:spPr>
        <a:xfrm>
          <a:off x="3971909"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Data Types &amp; Structure</a:t>
          </a:r>
          <a:endParaRPr lang="en-US" sz="1600" kern="1200"/>
        </a:p>
      </dsp:txBody>
      <dsp:txXfrm>
        <a:off x="3971909" y="944099"/>
        <a:ext cx="1689609" cy="498962"/>
      </dsp:txXfrm>
    </dsp:sp>
    <dsp:sp modelId="{96EDCFD5-9EAE-4BAA-93FB-D8324E7B2DFE}">
      <dsp:nvSpPr>
        <dsp:cNvPr id="0" name=""/>
        <dsp:cNvSpPr/>
      </dsp:nvSpPr>
      <dsp:spPr>
        <a:xfrm>
          <a:off x="3971909"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Structured vs. unstructured</a:t>
          </a:r>
          <a:endParaRPr lang="en-US" sz="1400" kern="1200" dirty="0"/>
        </a:p>
        <a:p>
          <a:pPr marL="0" lvl="0" indent="0" algn="ctr" defTabSz="622300">
            <a:lnSpc>
              <a:spcPct val="100000"/>
            </a:lnSpc>
            <a:spcBef>
              <a:spcPct val="0"/>
            </a:spcBef>
            <a:spcAft>
              <a:spcPct val="35000"/>
            </a:spcAft>
            <a:buNone/>
          </a:pPr>
          <a:r>
            <a:rPr lang="en-GB" sz="1400" kern="1200"/>
            <a:t>Tabular data (rows/columns)</a:t>
          </a:r>
          <a:endParaRPr lang="en-US" sz="1400" kern="1200"/>
        </a:p>
        <a:p>
          <a:pPr marL="0" lvl="0" indent="0" algn="ctr" defTabSz="622300">
            <a:lnSpc>
              <a:spcPct val="100000"/>
            </a:lnSpc>
            <a:spcBef>
              <a:spcPct val="0"/>
            </a:spcBef>
            <a:spcAft>
              <a:spcPct val="35000"/>
            </a:spcAft>
            <a:buNone/>
          </a:pPr>
          <a:r>
            <a:rPr lang="en-GB" sz="1400" kern="1200"/>
            <a:t>Relational data (linked tables)</a:t>
          </a:r>
          <a:endParaRPr lang="en-US" sz="1400" kern="1200"/>
        </a:p>
        <a:p>
          <a:pPr marL="0" lvl="0" indent="0" algn="ctr" defTabSz="622300">
            <a:lnSpc>
              <a:spcPct val="100000"/>
            </a:lnSpc>
            <a:spcBef>
              <a:spcPct val="0"/>
            </a:spcBef>
            <a:spcAft>
              <a:spcPct val="35000"/>
            </a:spcAft>
            <a:buNone/>
          </a:pPr>
          <a:r>
            <a:rPr lang="en-GB" sz="1400" kern="1200"/>
            <a:t>Time series data</a:t>
          </a:r>
          <a:endParaRPr lang="en-US" sz="1400" kern="1200"/>
        </a:p>
      </dsp:txBody>
      <dsp:txXfrm>
        <a:off x="3971909" y="1533307"/>
        <a:ext cx="1689609" cy="3137653"/>
      </dsp:txXfrm>
    </dsp:sp>
    <dsp:sp modelId="{0065E197-0892-4E4A-8BDA-0F1D39AB5B57}">
      <dsp:nvSpPr>
        <dsp:cNvPr id="0" name=""/>
        <dsp:cNvSpPr/>
      </dsp:nvSpPr>
      <dsp:spPr>
        <a:xfrm>
          <a:off x="6506323" y="158709"/>
          <a:ext cx="591363" cy="591363"/>
        </a:xfrm>
        <a:prstGeom prst="rect">
          <a:avLst/>
        </a:prstGeom>
        <a:blipFill>
          <a:blip xmlns:r="http://schemas.openxmlformats.org/officeDocument/2006/relationships" r:embed="rId6"/>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FF681-18B6-4728-A95F-8DDB5371A63D}">
      <dsp:nvSpPr>
        <dsp:cNvPr id="0" name=""/>
        <dsp:cNvSpPr/>
      </dsp:nvSpPr>
      <dsp:spPr>
        <a:xfrm>
          <a:off x="5957200"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Data Visualization</a:t>
          </a:r>
          <a:endParaRPr lang="en-US" sz="1600" kern="1200"/>
        </a:p>
      </dsp:txBody>
      <dsp:txXfrm>
        <a:off x="5957200" y="944099"/>
        <a:ext cx="1689609" cy="498962"/>
      </dsp:txXfrm>
    </dsp:sp>
    <dsp:sp modelId="{09E700E1-66DF-451B-85E4-020C345DE408}">
      <dsp:nvSpPr>
        <dsp:cNvPr id="0" name=""/>
        <dsp:cNvSpPr/>
      </dsp:nvSpPr>
      <dsp:spPr>
        <a:xfrm>
          <a:off x="5957200"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Choosing right chart types</a:t>
          </a:r>
          <a:endParaRPr lang="en-US" sz="1400" kern="1200" dirty="0"/>
        </a:p>
        <a:p>
          <a:pPr marL="0" lvl="0" indent="0" algn="ctr" defTabSz="622300">
            <a:lnSpc>
              <a:spcPct val="100000"/>
            </a:lnSpc>
            <a:spcBef>
              <a:spcPct val="0"/>
            </a:spcBef>
            <a:spcAft>
              <a:spcPct val="35000"/>
            </a:spcAft>
            <a:buNone/>
          </a:pPr>
          <a:r>
            <a:rPr lang="en-GB" sz="1400" kern="1200"/>
            <a:t>Telling stories with data</a:t>
          </a:r>
          <a:endParaRPr lang="en-US" sz="1400" kern="1200"/>
        </a:p>
        <a:p>
          <a:pPr marL="0" lvl="0" indent="0" algn="ctr" defTabSz="622300">
            <a:lnSpc>
              <a:spcPct val="100000"/>
            </a:lnSpc>
            <a:spcBef>
              <a:spcPct val="0"/>
            </a:spcBef>
            <a:spcAft>
              <a:spcPct val="35000"/>
            </a:spcAft>
            <a:buNone/>
          </a:pPr>
          <a:r>
            <a:rPr lang="en-GB" sz="1400" kern="1200"/>
            <a:t>Dashboard design</a:t>
          </a:r>
          <a:endParaRPr lang="en-US" sz="1400" kern="1200"/>
        </a:p>
        <a:p>
          <a:pPr marL="0" lvl="0" indent="0" algn="ctr" defTabSz="622300">
            <a:lnSpc>
              <a:spcPct val="100000"/>
            </a:lnSpc>
            <a:spcBef>
              <a:spcPct val="0"/>
            </a:spcBef>
            <a:spcAft>
              <a:spcPct val="35000"/>
            </a:spcAft>
            <a:buNone/>
          </a:pPr>
          <a:r>
            <a:rPr lang="en-GB" sz="1400" kern="1200"/>
            <a:t>Avoiding misleading graphics</a:t>
          </a:r>
          <a:endParaRPr lang="en-US" sz="1400" kern="1200"/>
        </a:p>
      </dsp:txBody>
      <dsp:txXfrm>
        <a:off x="5957200" y="1533307"/>
        <a:ext cx="1689609" cy="3137653"/>
      </dsp:txXfrm>
    </dsp:sp>
    <dsp:sp modelId="{E59BE318-B21B-4BA7-BE24-BFE6A024EFDD}">
      <dsp:nvSpPr>
        <dsp:cNvPr id="0" name=""/>
        <dsp:cNvSpPr/>
      </dsp:nvSpPr>
      <dsp:spPr>
        <a:xfrm>
          <a:off x="8491614" y="158709"/>
          <a:ext cx="591363" cy="5913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1D07B-A8B0-42FD-B740-3B247767FE96}">
      <dsp:nvSpPr>
        <dsp:cNvPr id="0" name=""/>
        <dsp:cNvSpPr/>
      </dsp:nvSpPr>
      <dsp:spPr>
        <a:xfrm>
          <a:off x="7942491"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Critical Thinking About Data</a:t>
          </a:r>
          <a:endParaRPr lang="en-US" sz="1600" kern="1200"/>
        </a:p>
      </dsp:txBody>
      <dsp:txXfrm>
        <a:off x="7942491" y="944099"/>
        <a:ext cx="1689609" cy="498962"/>
      </dsp:txXfrm>
    </dsp:sp>
    <dsp:sp modelId="{4374A443-3364-4FC1-B786-EEC18F4A905B}">
      <dsp:nvSpPr>
        <dsp:cNvPr id="0" name=""/>
        <dsp:cNvSpPr/>
      </dsp:nvSpPr>
      <dsp:spPr>
        <a:xfrm>
          <a:off x="7942491"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Data quality assessment</a:t>
          </a:r>
          <a:endParaRPr lang="en-US" sz="1400" kern="1200" dirty="0"/>
        </a:p>
        <a:p>
          <a:pPr marL="0" lvl="0" indent="0" algn="ctr" defTabSz="622300">
            <a:lnSpc>
              <a:spcPct val="100000"/>
            </a:lnSpc>
            <a:spcBef>
              <a:spcPct val="0"/>
            </a:spcBef>
            <a:spcAft>
              <a:spcPct val="35000"/>
            </a:spcAft>
            <a:buNone/>
          </a:pPr>
          <a:r>
            <a:rPr lang="en-GB" sz="1400" kern="1200"/>
            <a:t>Bias identification</a:t>
          </a:r>
          <a:endParaRPr lang="en-US" sz="1400" kern="1200"/>
        </a:p>
        <a:p>
          <a:pPr marL="0" lvl="0" indent="0" algn="ctr" defTabSz="622300">
            <a:lnSpc>
              <a:spcPct val="100000"/>
            </a:lnSpc>
            <a:spcBef>
              <a:spcPct val="0"/>
            </a:spcBef>
            <a:spcAft>
              <a:spcPct val="35000"/>
            </a:spcAft>
            <a:buNone/>
          </a:pPr>
          <a:r>
            <a:rPr lang="en-GB" sz="1400" kern="1200"/>
            <a:t>Correlation vs. causation</a:t>
          </a:r>
          <a:endParaRPr lang="en-US" sz="1400" kern="1200"/>
        </a:p>
        <a:p>
          <a:pPr marL="0" lvl="0" indent="0" algn="ctr" defTabSz="622300">
            <a:lnSpc>
              <a:spcPct val="100000"/>
            </a:lnSpc>
            <a:spcBef>
              <a:spcPct val="0"/>
            </a:spcBef>
            <a:spcAft>
              <a:spcPct val="35000"/>
            </a:spcAft>
            <a:buNone/>
          </a:pPr>
          <a:r>
            <a:rPr lang="en-GB" sz="1400" kern="1200"/>
            <a:t>Sample size and confidence</a:t>
          </a:r>
          <a:endParaRPr lang="en-US" sz="1400" kern="1200"/>
        </a:p>
      </dsp:txBody>
      <dsp:txXfrm>
        <a:off x="7942491" y="1533307"/>
        <a:ext cx="1689609" cy="3137653"/>
      </dsp:txXfrm>
    </dsp:sp>
    <dsp:sp modelId="{00660A76-6651-4F97-B56D-B19E4FD6510F}">
      <dsp:nvSpPr>
        <dsp:cNvPr id="0" name=""/>
        <dsp:cNvSpPr/>
      </dsp:nvSpPr>
      <dsp:spPr>
        <a:xfrm>
          <a:off x="10476905" y="158709"/>
          <a:ext cx="591363" cy="5913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AA67-17DD-407A-B742-6514A2CA73E1}">
      <dsp:nvSpPr>
        <dsp:cNvPr id="0" name=""/>
        <dsp:cNvSpPr/>
      </dsp:nvSpPr>
      <dsp:spPr>
        <a:xfrm>
          <a:off x="9927782" y="944099"/>
          <a:ext cx="1689609" cy="498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Practical QS Applications:</a:t>
          </a:r>
          <a:endParaRPr lang="en-US" sz="1600" kern="1200"/>
        </a:p>
      </dsp:txBody>
      <dsp:txXfrm>
        <a:off x="9927782" y="944099"/>
        <a:ext cx="1689609" cy="498962"/>
      </dsp:txXfrm>
    </dsp:sp>
    <dsp:sp modelId="{19C548EF-3E23-4F26-8B47-34F5B3359C6E}">
      <dsp:nvSpPr>
        <dsp:cNvPr id="0" name=""/>
        <dsp:cNvSpPr/>
      </dsp:nvSpPr>
      <dsp:spPr>
        <a:xfrm>
          <a:off x="9927782" y="1533307"/>
          <a:ext cx="1689609" cy="3137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Interpret cost data distributions</a:t>
          </a:r>
          <a:endParaRPr lang="en-US" sz="1400" kern="1200" dirty="0"/>
        </a:p>
        <a:p>
          <a:pPr marL="0" lvl="0" indent="0" algn="ctr" defTabSz="622300">
            <a:lnSpc>
              <a:spcPct val="100000"/>
            </a:lnSpc>
            <a:spcBef>
              <a:spcPct val="0"/>
            </a:spcBef>
            <a:spcAft>
              <a:spcPct val="35000"/>
            </a:spcAft>
            <a:buNone/>
          </a:pPr>
          <a:r>
            <a:rPr lang="en-GB" sz="1400" kern="1200"/>
            <a:t>Spot anomalies in quotes</a:t>
          </a:r>
          <a:endParaRPr lang="en-US" sz="1400" kern="1200"/>
        </a:p>
        <a:p>
          <a:pPr marL="0" lvl="0" indent="0" algn="ctr" defTabSz="622300">
            <a:lnSpc>
              <a:spcPct val="100000"/>
            </a:lnSpc>
            <a:spcBef>
              <a:spcPct val="0"/>
            </a:spcBef>
            <a:spcAft>
              <a:spcPct val="35000"/>
            </a:spcAft>
            <a:buNone/>
          </a:pPr>
          <a:r>
            <a:rPr lang="en-GB" sz="1400" kern="1200"/>
            <a:t>Present findings to clients</a:t>
          </a:r>
          <a:endParaRPr lang="en-US" sz="1400" kern="1200"/>
        </a:p>
        <a:p>
          <a:pPr marL="0" lvl="0" indent="0" algn="ctr" defTabSz="622300">
            <a:lnSpc>
              <a:spcPct val="100000"/>
            </a:lnSpc>
            <a:spcBef>
              <a:spcPct val="0"/>
            </a:spcBef>
            <a:spcAft>
              <a:spcPct val="35000"/>
            </a:spcAft>
            <a:buNone/>
          </a:pPr>
          <a:r>
            <a:rPr lang="en-GB" sz="1400" kern="1200"/>
            <a:t>Challenge assumptions with evidence</a:t>
          </a:r>
          <a:endParaRPr lang="en-US" sz="1400" kern="1200"/>
        </a:p>
      </dsp:txBody>
      <dsp:txXfrm>
        <a:off x="9927782" y="1533307"/>
        <a:ext cx="1689609" cy="313765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56769-B610-7046-A967-13324BC3A51C}">
      <dsp:nvSpPr>
        <dsp:cNvPr id="0" name=""/>
        <dsp:cNvSpPr/>
      </dsp:nvSpPr>
      <dsp:spPr>
        <a:xfrm>
          <a:off x="6570" y="1378231"/>
          <a:ext cx="2293939" cy="2752727"/>
        </a:xfrm>
        <a:prstGeom prst="roundRect">
          <a:avLst>
            <a:gd name="adj" fmla="val 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GB" sz="2600" b="1" kern="1200" dirty="0"/>
            <a:t>Stage 1</a:t>
          </a:r>
          <a:endParaRPr lang="en-US" sz="2600" kern="1200" dirty="0"/>
        </a:p>
      </dsp:txBody>
      <dsp:txXfrm rot="16200000">
        <a:off x="-892653" y="2277456"/>
        <a:ext cx="2257236" cy="458787"/>
      </dsp:txXfrm>
    </dsp:sp>
    <dsp:sp modelId="{F433E806-C6C4-194B-8285-81B76D211253}">
      <dsp:nvSpPr>
        <dsp:cNvPr id="0" name=""/>
        <dsp:cNvSpPr/>
      </dsp:nvSpPr>
      <dsp:spPr>
        <a:xfrm>
          <a:off x="465358" y="1378231"/>
          <a:ext cx="1708985" cy="275272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GB" sz="1900" b="1" kern="1200" dirty="0"/>
            <a:t>Data Collection</a:t>
          </a:r>
          <a:endParaRPr lang="en-US"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Capture project data systematically</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Structure for analysis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Build benchmark database</a:t>
          </a:r>
        </a:p>
      </dsp:txBody>
      <dsp:txXfrm>
        <a:off x="465358" y="1378231"/>
        <a:ext cx="1708985" cy="2752727"/>
      </dsp:txXfrm>
    </dsp:sp>
    <dsp:sp modelId="{C7C483AC-6781-D74D-9495-9778A912C4E7}">
      <dsp:nvSpPr>
        <dsp:cNvPr id="0" name=""/>
        <dsp:cNvSpPr/>
      </dsp:nvSpPr>
      <dsp:spPr>
        <a:xfrm>
          <a:off x="2380798" y="1378231"/>
          <a:ext cx="2293939" cy="2752727"/>
        </a:xfrm>
        <a:prstGeom prst="roundRect">
          <a:avLst>
            <a:gd name="adj" fmla="val 5000"/>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GB" sz="2600" b="1" kern="1200" dirty="0"/>
            <a:t>Stage 2</a:t>
          </a:r>
          <a:endParaRPr lang="en-GB" sz="2600" kern="1200" dirty="0"/>
        </a:p>
      </dsp:txBody>
      <dsp:txXfrm rot="16200000">
        <a:off x="1481573" y="2277456"/>
        <a:ext cx="2257236" cy="458787"/>
      </dsp:txXfrm>
    </dsp:sp>
    <dsp:sp modelId="{145F0E69-F9A2-C04E-B4CB-53156105C12E}">
      <dsp:nvSpPr>
        <dsp:cNvPr id="0" name=""/>
        <dsp:cNvSpPr/>
      </dsp:nvSpPr>
      <dsp:spPr>
        <a:xfrm rot="5400000">
          <a:off x="2189944" y="3566622"/>
          <a:ext cx="404646" cy="344090"/>
        </a:xfrm>
        <a:prstGeom prst="flowChartExtra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53F4497-7F35-6C46-99C1-E51BFCA55631}">
      <dsp:nvSpPr>
        <dsp:cNvPr id="0" name=""/>
        <dsp:cNvSpPr/>
      </dsp:nvSpPr>
      <dsp:spPr>
        <a:xfrm>
          <a:off x="2839586" y="1378231"/>
          <a:ext cx="1708985" cy="275272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GB" sz="1900" b="1" kern="1200" dirty="0"/>
            <a:t>Intelligence</a:t>
          </a:r>
          <a:endParaRPr lang="en-GB"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Apply cost/time/risk analytics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Generate insights and predictions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Inform estimates</a:t>
          </a:r>
        </a:p>
      </dsp:txBody>
      <dsp:txXfrm>
        <a:off x="2839586" y="1378231"/>
        <a:ext cx="1708985" cy="2752727"/>
      </dsp:txXfrm>
    </dsp:sp>
    <dsp:sp modelId="{3C7FFE30-4FAF-3141-93E9-B264C7EDD554}">
      <dsp:nvSpPr>
        <dsp:cNvPr id="0" name=""/>
        <dsp:cNvSpPr/>
      </dsp:nvSpPr>
      <dsp:spPr>
        <a:xfrm>
          <a:off x="4755025" y="1378231"/>
          <a:ext cx="2293939" cy="2752727"/>
        </a:xfrm>
        <a:prstGeom prst="roundRect">
          <a:avLst>
            <a:gd name="adj" fmla="val 5000"/>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GB" sz="2600" b="1" kern="1200" dirty="0"/>
            <a:t>Stage 3</a:t>
          </a:r>
          <a:endParaRPr lang="en-GB" sz="2600" kern="1200" dirty="0"/>
        </a:p>
      </dsp:txBody>
      <dsp:txXfrm rot="16200000">
        <a:off x="3855801" y="2277456"/>
        <a:ext cx="2257236" cy="458787"/>
      </dsp:txXfrm>
    </dsp:sp>
    <dsp:sp modelId="{C4339DD6-5EFD-7843-A5CD-9EF62947F8C3}">
      <dsp:nvSpPr>
        <dsp:cNvPr id="0" name=""/>
        <dsp:cNvSpPr/>
      </dsp:nvSpPr>
      <dsp:spPr>
        <a:xfrm rot="5400000">
          <a:off x="4564172" y="3566622"/>
          <a:ext cx="404646" cy="344090"/>
        </a:xfrm>
        <a:prstGeom prst="flowChartExtract">
          <a:avLst/>
        </a:prstGeom>
        <a:solidFill>
          <a:schemeClr val="lt1">
            <a:hueOff val="0"/>
            <a:satOff val="0"/>
            <a:lumOff val="0"/>
            <a:alphaOff val="0"/>
          </a:schemeClr>
        </a:soli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BCF8AAF-32B2-8045-A66A-EB1FCBD65D62}">
      <dsp:nvSpPr>
        <dsp:cNvPr id="0" name=""/>
        <dsp:cNvSpPr/>
      </dsp:nvSpPr>
      <dsp:spPr>
        <a:xfrm>
          <a:off x="5213813" y="1378231"/>
          <a:ext cx="1708985" cy="275272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GB" sz="1900" b="1" kern="1200" dirty="0"/>
            <a:t>AI Assistance</a:t>
          </a:r>
          <a:endParaRPr lang="en-GB"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Automated wireframing</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Document analysis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Consistency checks</a:t>
          </a:r>
        </a:p>
      </dsp:txBody>
      <dsp:txXfrm>
        <a:off x="5213813" y="1378231"/>
        <a:ext cx="1708985" cy="2752727"/>
      </dsp:txXfrm>
    </dsp:sp>
    <dsp:sp modelId="{498C5BA3-3B23-AD4C-8AEF-E1CD6E5D64D2}">
      <dsp:nvSpPr>
        <dsp:cNvPr id="0" name=""/>
        <dsp:cNvSpPr/>
      </dsp:nvSpPr>
      <dsp:spPr>
        <a:xfrm>
          <a:off x="7129253" y="1378231"/>
          <a:ext cx="2293939" cy="2752727"/>
        </a:xfrm>
        <a:prstGeom prst="roundRect">
          <a:avLst>
            <a:gd name="adj" fmla="val 5000"/>
          </a:avLst>
        </a:prstGeom>
        <a:gradFill rotWithShape="0">
          <a:gsLst>
            <a:gs pos="0">
              <a:schemeClr val="accent2">
                <a:hueOff val="4832709"/>
                <a:satOff val="-13870"/>
                <a:lumOff val="-22207"/>
                <a:alphaOff val="0"/>
                <a:satMod val="103000"/>
                <a:lumMod val="102000"/>
                <a:tint val="94000"/>
              </a:schemeClr>
            </a:gs>
            <a:gs pos="50000">
              <a:schemeClr val="accent2">
                <a:hueOff val="4832709"/>
                <a:satOff val="-13870"/>
                <a:lumOff val="-22207"/>
                <a:alphaOff val="0"/>
                <a:satMod val="110000"/>
                <a:lumMod val="100000"/>
                <a:shade val="100000"/>
              </a:schemeClr>
            </a:gs>
            <a:gs pos="100000">
              <a:schemeClr val="accent2">
                <a:hueOff val="4832709"/>
                <a:satOff val="-13870"/>
                <a:lumOff val="-222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GB" sz="2600" b="1" kern="1200" dirty="0"/>
            <a:t>Stage 4</a:t>
          </a:r>
          <a:endParaRPr lang="en-GB" sz="2600" kern="1200" dirty="0"/>
        </a:p>
      </dsp:txBody>
      <dsp:txXfrm rot="16200000">
        <a:off x="6230028" y="2277456"/>
        <a:ext cx="2257236" cy="458787"/>
      </dsp:txXfrm>
    </dsp:sp>
    <dsp:sp modelId="{B275D492-EE14-F645-A008-471B49F0E523}">
      <dsp:nvSpPr>
        <dsp:cNvPr id="0" name=""/>
        <dsp:cNvSpPr/>
      </dsp:nvSpPr>
      <dsp:spPr>
        <a:xfrm rot="5400000">
          <a:off x="6938399" y="3566622"/>
          <a:ext cx="404646" cy="344090"/>
        </a:xfrm>
        <a:prstGeom prst="flowChartExtract">
          <a:avLst/>
        </a:prstGeom>
        <a:solidFill>
          <a:schemeClr val="lt1">
            <a:hueOff val="0"/>
            <a:satOff val="0"/>
            <a:lumOff val="0"/>
            <a:alphaOff val="0"/>
          </a:schemeClr>
        </a:solidFill>
        <a:ln w="12700" cap="flat" cmpd="sng" algn="ctr">
          <a:solidFill>
            <a:schemeClr val="accent2">
              <a:hueOff val="4295742"/>
              <a:satOff val="-12329"/>
              <a:lumOff val="-19739"/>
              <a:alphaOff val="0"/>
            </a:schemeClr>
          </a:solidFill>
          <a:prstDash val="solid"/>
          <a:miter lim="800000"/>
        </a:ln>
        <a:effectLst/>
      </dsp:spPr>
      <dsp:style>
        <a:lnRef idx="1">
          <a:scrgbClr r="0" g="0" b="0"/>
        </a:lnRef>
        <a:fillRef idx="1">
          <a:scrgbClr r="0" g="0" b="0"/>
        </a:fillRef>
        <a:effectRef idx="2">
          <a:scrgbClr r="0" g="0" b="0"/>
        </a:effectRef>
        <a:fontRef idx="minor"/>
      </dsp:style>
    </dsp:sp>
    <dsp:sp modelId="{143D2706-CE0B-3F41-A887-64737CDBC582}">
      <dsp:nvSpPr>
        <dsp:cNvPr id="0" name=""/>
        <dsp:cNvSpPr/>
      </dsp:nvSpPr>
      <dsp:spPr>
        <a:xfrm>
          <a:off x="7588041" y="1378231"/>
          <a:ext cx="1708985" cy="275272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GB" sz="1900" b="1" kern="1200" dirty="0"/>
            <a:t>Delivery</a:t>
          </a:r>
          <a:endParaRPr lang="en-GB"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Faster, more accurate outputs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Evidence-based recommendations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Professional presentations</a:t>
          </a:r>
        </a:p>
      </dsp:txBody>
      <dsp:txXfrm>
        <a:off x="7588041" y="1378231"/>
        <a:ext cx="1708985" cy="2752727"/>
      </dsp:txXfrm>
    </dsp:sp>
    <dsp:sp modelId="{DBDB1A5E-3630-E047-853B-9FA851C28D25}">
      <dsp:nvSpPr>
        <dsp:cNvPr id="0" name=""/>
        <dsp:cNvSpPr/>
      </dsp:nvSpPr>
      <dsp:spPr>
        <a:xfrm>
          <a:off x="9503480" y="1378231"/>
          <a:ext cx="2293939" cy="2752727"/>
        </a:xfrm>
        <a:prstGeom prst="roundRect">
          <a:avLst>
            <a:gd name="adj" fmla="val 5000"/>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r>
            <a:rPr lang="en-GB" sz="2600" b="1" kern="1200" dirty="0"/>
            <a:t>Stage 5</a:t>
          </a:r>
          <a:endParaRPr lang="en-GB" sz="2600" kern="1200" dirty="0"/>
        </a:p>
      </dsp:txBody>
      <dsp:txXfrm rot="16200000">
        <a:off x="8604256" y="2277456"/>
        <a:ext cx="2257236" cy="458787"/>
      </dsp:txXfrm>
    </dsp:sp>
    <dsp:sp modelId="{779BA88A-9069-184A-9593-4BF924B27352}">
      <dsp:nvSpPr>
        <dsp:cNvPr id="0" name=""/>
        <dsp:cNvSpPr/>
      </dsp:nvSpPr>
      <dsp:spPr>
        <a:xfrm rot="5400000">
          <a:off x="9312627" y="3566622"/>
          <a:ext cx="404646" cy="344090"/>
        </a:xfrm>
        <a:prstGeom prst="flowChartExtract">
          <a:avLst/>
        </a:prstGeom>
        <a:solidFill>
          <a:schemeClr val="lt1">
            <a:hueOff val="0"/>
            <a:satOff val="0"/>
            <a:lumOff val="0"/>
            <a:alphaOff val="0"/>
          </a:schemeClr>
        </a:soli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1">
          <a:scrgbClr r="0" g="0" b="0"/>
        </a:fillRef>
        <a:effectRef idx="2">
          <a:scrgbClr r="0" g="0" b="0"/>
        </a:effectRef>
        <a:fontRef idx="minor"/>
      </dsp:style>
    </dsp:sp>
    <dsp:sp modelId="{5BADDCD7-4727-2C47-A78A-F27B4A15295A}">
      <dsp:nvSpPr>
        <dsp:cNvPr id="0" name=""/>
        <dsp:cNvSpPr/>
      </dsp:nvSpPr>
      <dsp:spPr>
        <a:xfrm>
          <a:off x="9962268" y="1378231"/>
          <a:ext cx="1708985" cy="275272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GB" sz="1900" b="1" kern="1200" dirty="0"/>
            <a:t>Learning</a:t>
          </a:r>
          <a:endParaRPr lang="en-GB"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Feedback loop to benchmarks</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Continuous improvement</a:t>
          </a:r>
        </a:p>
        <a:p>
          <a:pPr marL="114300" lvl="1" indent="-114300" algn="l" defTabSz="666750">
            <a:lnSpc>
              <a:spcPct val="90000"/>
            </a:lnSpc>
            <a:spcBef>
              <a:spcPct val="0"/>
            </a:spcBef>
            <a:spcAft>
              <a:spcPct val="15000"/>
            </a:spcAft>
            <a:buFont typeface="Arial" panose="020B0604020202020204" pitchFamily="34" charset="0"/>
            <a:buChar char="•"/>
          </a:pPr>
          <a:r>
            <a:rPr lang="en-GB" sz="1500" kern="1200" dirty="0"/>
            <a:t>Knowledge building</a:t>
          </a:r>
        </a:p>
      </dsp:txBody>
      <dsp:txXfrm>
        <a:off x="9962268" y="1378231"/>
        <a:ext cx="1708985" cy="275272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9CF0D-8E33-4EEC-A68A-4732CAEAB54C}">
      <dsp:nvSpPr>
        <dsp:cNvPr id="0" name=""/>
        <dsp:cNvSpPr/>
      </dsp:nvSpPr>
      <dsp:spPr>
        <a:xfrm>
          <a:off x="685822" y="1052263"/>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0E5ED-6BC2-4E63-B110-7434E05B3BF1}">
      <dsp:nvSpPr>
        <dsp:cNvPr id="0" name=""/>
        <dsp:cNvSpPr/>
      </dsp:nvSpPr>
      <dsp:spPr>
        <a:xfrm>
          <a:off x="8092" y="194533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Efficiency Gains:</a:t>
          </a:r>
          <a:endParaRPr lang="en-US" sz="1600" kern="1200"/>
        </a:p>
      </dsp:txBody>
      <dsp:txXfrm>
        <a:off x="8092" y="1945338"/>
        <a:ext cx="2320312" cy="348046"/>
      </dsp:txXfrm>
    </dsp:sp>
    <dsp:sp modelId="{F562AF51-5562-45C2-A09E-3A5FF57460F5}">
      <dsp:nvSpPr>
        <dsp:cNvPr id="0" name=""/>
        <dsp:cNvSpPr/>
      </dsp:nvSpPr>
      <dsp:spPr>
        <a:xfrm>
          <a:off x="8092" y="2339006"/>
          <a:ext cx="2320312" cy="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30-70% time savings on routine tasks</a:t>
          </a:r>
          <a:endParaRPr lang="en-US" sz="1200" kern="1200"/>
        </a:p>
        <a:p>
          <a:pPr marL="0" lvl="0" indent="0" algn="ctr" defTabSz="533400">
            <a:lnSpc>
              <a:spcPct val="100000"/>
            </a:lnSpc>
            <a:spcBef>
              <a:spcPct val="0"/>
            </a:spcBef>
            <a:spcAft>
              <a:spcPct val="35000"/>
            </a:spcAft>
            <a:buNone/>
          </a:pPr>
          <a:r>
            <a:rPr lang="en-GB" sz="1200" kern="1200"/>
            <a:t>Faster tender turnaround</a:t>
          </a:r>
          <a:endParaRPr lang="en-US" sz="1200" kern="1200"/>
        </a:p>
        <a:p>
          <a:pPr marL="0" lvl="0" indent="0" algn="ctr" defTabSz="533400">
            <a:lnSpc>
              <a:spcPct val="100000"/>
            </a:lnSpc>
            <a:spcBef>
              <a:spcPct val="0"/>
            </a:spcBef>
            <a:spcAft>
              <a:spcPct val="35000"/>
            </a:spcAft>
            <a:buNone/>
          </a:pPr>
          <a:r>
            <a:rPr lang="en-GB" sz="1200" kern="1200"/>
            <a:t>Reduced rework and errors</a:t>
          </a:r>
          <a:endParaRPr lang="en-US" sz="1200" kern="1200"/>
        </a:p>
      </dsp:txBody>
      <dsp:txXfrm>
        <a:off x="8092" y="2339006"/>
        <a:ext cx="2320312" cy="977187"/>
      </dsp:txXfrm>
    </dsp:sp>
    <dsp:sp modelId="{B2191939-23D9-40E1-B72E-A91B907CA5B3}">
      <dsp:nvSpPr>
        <dsp:cNvPr id="0" name=""/>
        <dsp:cNvSpPr/>
      </dsp:nvSpPr>
      <dsp:spPr>
        <a:xfrm>
          <a:off x="3444463" y="1052263"/>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8CC2D5-6007-42DA-B8C3-70D933808B43}">
      <dsp:nvSpPr>
        <dsp:cNvPr id="0" name=""/>
        <dsp:cNvSpPr/>
      </dsp:nvSpPr>
      <dsp:spPr>
        <a:xfrm>
          <a:off x="2734460" y="194533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Quality Improvements:</a:t>
          </a:r>
          <a:endParaRPr lang="en-US" sz="1600" kern="1200"/>
        </a:p>
      </dsp:txBody>
      <dsp:txXfrm>
        <a:off x="2734460" y="1945338"/>
        <a:ext cx="2320312" cy="348046"/>
      </dsp:txXfrm>
    </dsp:sp>
    <dsp:sp modelId="{2E02953C-2CDE-47FD-B7D4-3F9499E404B2}">
      <dsp:nvSpPr>
        <dsp:cNvPr id="0" name=""/>
        <dsp:cNvSpPr/>
      </dsp:nvSpPr>
      <dsp:spPr>
        <a:xfrm>
          <a:off x="2734460" y="2339006"/>
          <a:ext cx="2320312" cy="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More accurate estimates</a:t>
          </a:r>
          <a:endParaRPr lang="en-US" sz="1200" kern="1200"/>
        </a:p>
        <a:p>
          <a:pPr marL="0" lvl="0" indent="0" algn="ctr" defTabSz="533400">
            <a:lnSpc>
              <a:spcPct val="100000"/>
            </a:lnSpc>
            <a:spcBef>
              <a:spcPct val="0"/>
            </a:spcBef>
            <a:spcAft>
              <a:spcPct val="35000"/>
            </a:spcAft>
            <a:buNone/>
          </a:pPr>
          <a:r>
            <a:rPr lang="en-GB" sz="1200" kern="1200"/>
            <a:t>Better risk quantification</a:t>
          </a:r>
          <a:endParaRPr lang="en-US" sz="1200" kern="1200"/>
        </a:p>
        <a:p>
          <a:pPr marL="0" lvl="0" indent="0" algn="ctr" defTabSz="533400">
            <a:lnSpc>
              <a:spcPct val="100000"/>
            </a:lnSpc>
            <a:spcBef>
              <a:spcPct val="0"/>
            </a:spcBef>
            <a:spcAft>
              <a:spcPct val="35000"/>
            </a:spcAft>
            <a:buNone/>
          </a:pPr>
          <a:r>
            <a:rPr lang="en-GB" sz="1200" kern="1200"/>
            <a:t>Evidence-based decisions</a:t>
          </a:r>
          <a:endParaRPr lang="en-US" sz="1200" kern="1200"/>
        </a:p>
      </dsp:txBody>
      <dsp:txXfrm>
        <a:off x="2734460" y="2339006"/>
        <a:ext cx="2320312" cy="977187"/>
      </dsp:txXfrm>
    </dsp:sp>
    <dsp:sp modelId="{5169BBAC-C270-4F08-BA9F-60FB402D0005}">
      <dsp:nvSpPr>
        <dsp:cNvPr id="0" name=""/>
        <dsp:cNvSpPr/>
      </dsp:nvSpPr>
      <dsp:spPr>
        <a:xfrm>
          <a:off x="6224624" y="1052263"/>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64504-66DC-42C3-8889-3058BA21058D}">
      <dsp:nvSpPr>
        <dsp:cNvPr id="0" name=""/>
        <dsp:cNvSpPr/>
      </dsp:nvSpPr>
      <dsp:spPr>
        <a:xfrm>
          <a:off x="5460827" y="194533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Competitive Advantage:</a:t>
          </a:r>
          <a:endParaRPr lang="en-US" sz="1600" kern="1200"/>
        </a:p>
      </dsp:txBody>
      <dsp:txXfrm>
        <a:off x="5460827" y="1945338"/>
        <a:ext cx="2320312" cy="348046"/>
      </dsp:txXfrm>
    </dsp:sp>
    <dsp:sp modelId="{D6233CDC-0093-4553-888E-0566D18A2A40}">
      <dsp:nvSpPr>
        <dsp:cNvPr id="0" name=""/>
        <dsp:cNvSpPr/>
      </dsp:nvSpPr>
      <dsp:spPr>
        <a:xfrm>
          <a:off x="5460827" y="2339006"/>
          <a:ext cx="2320312" cy="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Differentiation in market</a:t>
          </a:r>
          <a:endParaRPr lang="en-US" sz="1200" kern="1200"/>
        </a:p>
        <a:p>
          <a:pPr marL="0" lvl="0" indent="0" algn="ctr" defTabSz="533400">
            <a:lnSpc>
              <a:spcPct val="100000"/>
            </a:lnSpc>
            <a:spcBef>
              <a:spcPct val="0"/>
            </a:spcBef>
            <a:spcAft>
              <a:spcPct val="35000"/>
            </a:spcAft>
            <a:buNone/>
          </a:pPr>
          <a:r>
            <a:rPr lang="en-GB" sz="1200" kern="1200"/>
            <a:t>Attract better talent</a:t>
          </a:r>
          <a:endParaRPr lang="en-US" sz="1200" kern="1200"/>
        </a:p>
        <a:p>
          <a:pPr marL="0" lvl="0" indent="0" algn="ctr" defTabSz="533400">
            <a:lnSpc>
              <a:spcPct val="100000"/>
            </a:lnSpc>
            <a:spcBef>
              <a:spcPct val="0"/>
            </a:spcBef>
            <a:spcAft>
              <a:spcPct val="35000"/>
            </a:spcAft>
            <a:buNone/>
          </a:pPr>
          <a:r>
            <a:rPr lang="en-GB" sz="1200" kern="1200"/>
            <a:t>Win more work</a:t>
          </a:r>
          <a:endParaRPr lang="en-US" sz="1200" kern="1200"/>
        </a:p>
      </dsp:txBody>
      <dsp:txXfrm>
        <a:off x="5460827" y="2339006"/>
        <a:ext cx="2320312" cy="977187"/>
      </dsp:txXfrm>
    </dsp:sp>
    <dsp:sp modelId="{3EF2E883-42D6-464D-B8BE-E5C32C78CFAB}">
      <dsp:nvSpPr>
        <dsp:cNvPr id="0" name=""/>
        <dsp:cNvSpPr/>
      </dsp:nvSpPr>
      <dsp:spPr>
        <a:xfrm>
          <a:off x="8832650" y="1052263"/>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25321-371D-444A-BCD9-5DC69F276F1B}">
      <dsp:nvSpPr>
        <dsp:cNvPr id="0" name=""/>
        <dsp:cNvSpPr/>
      </dsp:nvSpPr>
      <dsp:spPr>
        <a:xfrm>
          <a:off x="8187194" y="1945338"/>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1" kern="1200"/>
            <a:t>Financial Impact:</a:t>
          </a:r>
          <a:endParaRPr lang="en-US" sz="1600" kern="1200"/>
        </a:p>
      </dsp:txBody>
      <dsp:txXfrm>
        <a:off x="8187194" y="1945338"/>
        <a:ext cx="2320312" cy="348046"/>
      </dsp:txXfrm>
    </dsp:sp>
    <dsp:sp modelId="{98396228-CEB4-4A05-BD24-140B9E44E558}">
      <dsp:nvSpPr>
        <dsp:cNvPr id="0" name=""/>
        <dsp:cNvSpPr/>
      </dsp:nvSpPr>
      <dsp:spPr>
        <a:xfrm>
          <a:off x="8187194" y="2339006"/>
          <a:ext cx="2320312" cy="97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Typical ROI: 200-500% in Year 1</a:t>
          </a:r>
          <a:endParaRPr lang="en-US" sz="1200" kern="1200"/>
        </a:p>
        <a:p>
          <a:pPr marL="0" lvl="0" indent="0" algn="ctr" defTabSz="533400">
            <a:lnSpc>
              <a:spcPct val="100000"/>
            </a:lnSpc>
            <a:spcBef>
              <a:spcPct val="0"/>
            </a:spcBef>
            <a:spcAft>
              <a:spcPct val="35000"/>
            </a:spcAft>
            <a:buNone/>
          </a:pPr>
          <a:r>
            <a:rPr lang="en-GB" sz="1200" kern="1200"/>
            <a:t>Lower operational costs</a:t>
          </a:r>
          <a:endParaRPr lang="en-US" sz="1200" kern="1200"/>
        </a:p>
        <a:p>
          <a:pPr marL="0" lvl="0" indent="0" algn="ctr" defTabSz="533400">
            <a:lnSpc>
              <a:spcPct val="100000"/>
            </a:lnSpc>
            <a:spcBef>
              <a:spcPct val="0"/>
            </a:spcBef>
            <a:spcAft>
              <a:spcPct val="35000"/>
            </a:spcAft>
            <a:buNone/>
          </a:pPr>
          <a:r>
            <a:rPr lang="en-GB" sz="1200" kern="1200"/>
            <a:t>Higher margins</a:t>
          </a:r>
          <a:endParaRPr lang="en-US" sz="1200" kern="1200"/>
        </a:p>
        <a:p>
          <a:pPr marL="0" lvl="0" indent="0" algn="ctr" defTabSz="533400">
            <a:lnSpc>
              <a:spcPct val="100000"/>
            </a:lnSpc>
            <a:spcBef>
              <a:spcPct val="0"/>
            </a:spcBef>
            <a:spcAft>
              <a:spcPct val="35000"/>
            </a:spcAft>
            <a:buNone/>
          </a:pPr>
          <a:r>
            <a:rPr lang="en-GB" sz="1200" kern="1200"/>
            <a:t>Reduced risk exposure</a:t>
          </a:r>
          <a:endParaRPr lang="en-US" sz="1200" kern="1200"/>
        </a:p>
      </dsp:txBody>
      <dsp:txXfrm>
        <a:off x="8187194" y="2339006"/>
        <a:ext cx="2320312" cy="97718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01528-23E5-40B9-B148-CC352E8ED60B}">
      <dsp:nvSpPr>
        <dsp:cNvPr id="0" name=""/>
        <dsp:cNvSpPr/>
      </dsp:nvSpPr>
      <dsp:spPr>
        <a:xfrm>
          <a:off x="1020487" y="39611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995D2-D3EC-4C96-ACBF-932E0C4F0EF3}">
      <dsp:nvSpPr>
        <dsp:cNvPr id="0" name=""/>
        <dsp:cNvSpPr/>
      </dsp:nvSpPr>
      <dsp:spPr>
        <a:xfrm>
          <a:off x="393" y="16477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GB" sz="2100" b="1" kern="1200"/>
            <a:t>Near Term (1-3 Years):</a:t>
          </a:r>
          <a:endParaRPr lang="en-US" sz="2100" kern="1200"/>
        </a:p>
      </dsp:txBody>
      <dsp:txXfrm>
        <a:off x="393" y="1647723"/>
        <a:ext cx="3138750" cy="470812"/>
      </dsp:txXfrm>
    </dsp:sp>
    <dsp:sp modelId="{FDEBC632-5896-4228-949E-EB65AA1583CE}">
      <dsp:nvSpPr>
        <dsp:cNvPr id="0" name=""/>
        <dsp:cNvSpPr/>
      </dsp:nvSpPr>
      <dsp:spPr>
        <a:xfrm>
          <a:off x="393" y="2189717"/>
          <a:ext cx="3138750" cy="176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AI assistants commonplace</a:t>
          </a:r>
          <a:endParaRPr lang="en-US" sz="1600" kern="1200"/>
        </a:p>
        <a:p>
          <a:pPr marL="0" lvl="0" indent="0" algn="ctr" defTabSz="711200">
            <a:lnSpc>
              <a:spcPct val="100000"/>
            </a:lnSpc>
            <a:spcBef>
              <a:spcPct val="0"/>
            </a:spcBef>
            <a:spcAft>
              <a:spcPct val="35000"/>
            </a:spcAft>
            <a:buNone/>
          </a:pPr>
          <a:r>
            <a:rPr lang="en-GB" sz="1600" kern="1200"/>
            <a:t>Automated measurement standard</a:t>
          </a:r>
          <a:endParaRPr lang="en-US" sz="1600" kern="1200"/>
        </a:p>
        <a:p>
          <a:pPr marL="0" lvl="0" indent="0" algn="ctr" defTabSz="711200">
            <a:lnSpc>
              <a:spcPct val="100000"/>
            </a:lnSpc>
            <a:spcBef>
              <a:spcPct val="0"/>
            </a:spcBef>
            <a:spcAft>
              <a:spcPct val="35000"/>
            </a:spcAft>
            <a:buNone/>
          </a:pPr>
          <a:r>
            <a:rPr lang="en-GB" sz="1600" kern="1200"/>
            <a:t>Real-time cost intelligence</a:t>
          </a:r>
          <a:endParaRPr lang="en-US" sz="1600" kern="1200"/>
        </a:p>
        <a:p>
          <a:pPr marL="0" lvl="0" indent="0" algn="ctr" defTabSz="711200">
            <a:lnSpc>
              <a:spcPct val="100000"/>
            </a:lnSpc>
            <a:spcBef>
              <a:spcPct val="0"/>
            </a:spcBef>
            <a:spcAft>
              <a:spcPct val="35000"/>
            </a:spcAft>
            <a:buNone/>
          </a:pPr>
          <a:r>
            <a:rPr lang="en-GB" sz="1600" kern="1200"/>
            <a:t>Digital twins integration</a:t>
          </a:r>
          <a:endParaRPr lang="en-US" sz="1600" kern="1200"/>
        </a:p>
      </dsp:txBody>
      <dsp:txXfrm>
        <a:off x="393" y="2189717"/>
        <a:ext cx="3138750" cy="1765500"/>
      </dsp:txXfrm>
    </dsp:sp>
    <dsp:sp modelId="{939555EF-F51B-44B9-8E16-85328F101776}">
      <dsp:nvSpPr>
        <dsp:cNvPr id="0" name=""/>
        <dsp:cNvSpPr/>
      </dsp:nvSpPr>
      <dsp:spPr>
        <a:xfrm>
          <a:off x="4708518" y="39611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6D43E-37AB-465E-88B3-3F47181EA798}">
      <dsp:nvSpPr>
        <dsp:cNvPr id="0" name=""/>
        <dsp:cNvSpPr/>
      </dsp:nvSpPr>
      <dsp:spPr>
        <a:xfrm>
          <a:off x="3688425" y="16477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GB" sz="2100" b="1" kern="1200"/>
            <a:t>Medium Term (3-7 Years):</a:t>
          </a:r>
          <a:endParaRPr lang="en-US" sz="2100" kern="1200"/>
        </a:p>
      </dsp:txBody>
      <dsp:txXfrm>
        <a:off x="3688425" y="1647723"/>
        <a:ext cx="3138750" cy="470812"/>
      </dsp:txXfrm>
    </dsp:sp>
    <dsp:sp modelId="{62659BFC-7256-486B-9980-CDC000651219}">
      <dsp:nvSpPr>
        <dsp:cNvPr id="0" name=""/>
        <dsp:cNvSpPr/>
      </dsp:nvSpPr>
      <dsp:spPr>
        <a:xfrm>
          <a:off x="3688425" y="2189717"/>
          <a:ext cx="3138750" cy="176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End-to-end digital workflows</a:t>
          </a:r>
          <a:endParaRPr lang="en-US" sz="1600" kern="1200"/>
        </a:p>
        <a:p>
          <a:pPr marL="0" lvl="0" indent="0" algn="ctr" defTabSz="711200">
            <a:lnSpc>
              <a:spcPct val="100000"/>
            </a:lnSpc>
            <a:spcBef>
              <a:spcPct val="0"/>
            </a:spcBef>
            <a:spcAft>
              <a:spcPct val="35000"/>
            </a:spcAft>
            <a:buNone/>
          </a:pPr>
          <a:r>
            <a:rPr lang="en-GB" sz="1600" kern="1200"/>
            <a:t>Predictive project intelligence</a:t>
          </a:r>
          <a:endParaRPr lang="en-US" sz="1600" kern="1200"/>
        </a:p>
        <a:p>
          <a:pPr marL="0" lvl="0" indent="0" algn="ctr" defTabSz="711200">
            <a:lnSpc>
              <a:spcPct val="100000"/>
            </a:lnSpc>
            <a:spcBef>
              <a:spcPct val="0"/>
            </a:spcBef>
            <a:spcAft>
              <a:spcPct val="35000"/>
            </a:spcAft>
            <a:buNone/>
          </a:pPr>
          <a:r>
            <a:rPr lang="en-GB" sz="1600" kern="1200"/>
            <a:t>Blockchain for payments/tracking</a:t>
          </a:r>
          <a:endParaRPr lang="en-US" sz="1600" kern="1200"/>
        </a:p>
        <a:p>
          <a:pPr marL="0" lvl="0" indent="0" algn="ctr" defTabSz="711200">
            <a:lnSpc>
              <a:spcPct val="100000"/>
            </a:lnSpc>
            <a:spcBef>
              <a:spcPct val="0"/>
            </a:spcBef>
            <a:spcAft>
              <a:spcPct val="35000"/>
            </a:spcAft>
            <a:buNone/>
          </a:pPr>
          <a:r>
            <a:rPr lang="en-GB" sz="1600" kern="1200"/>
            <a:t>Fully integrated ecosystems</a:t>
          </a:r>
          <a:endParaRPr lang="en-US" sz="1600" kern="1200"/>
        </a:p>
      </dsp:txBody>
      <dsp:txXfrm>
        <a:off x="3688425" y="2189717"/>
        <a:ext cx="3138750" cy="1765500"/>
      </dsp:txXfrm>
    </dsp:sp>
    <dsp:sp modelId="{4D45F1CB-3F18-4123-9EC4-3EBD2DC8508D}">
      <dsp:nvSpPr>
        <dsp:cNvPr id="0" name=""/>
        <dsp:cNvSpPr/>
      </dsp:nvSpPr>
      <dsp:spPr>
        <a:xfrm>
          <a:off x="8396550" y="39611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AAF612-0898-46BF-B3CA-431809DEBE40}">
      <dsp:nvSpPr>
        <dsp:cNvPr id="0" name=""/>
        <dsp:cNvSpPr/>
      </dsp:nvSpPr>
      <dsp:spPr>
        <a:xfrm>
          <a:off x="7376456" y="16477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GB" sz="2100" b="1" kern="1200"/>
            <a:t>Your Role:</a:t>
          </a:r>
          <a:endParaRPr lang="en-US" sz="2100" kern="1200"/>
        </a:p>
      </dsp:txBody>
      <dsp:txXfrm>
        <a:off x="7376456" y="1647723"/>
        <a:ext cx="3138750" cy="470812"/>
      </dsp:txXfrm>
    </dsp:sp>
    <dsp:sp modelId="{E7E1C0BA-7BA6-4BEA-A56E-AE952C27E2E3}">
      <dsp:nvSpPr>
        <dsp:cNvPr id="0" name=""/>
        <dsp:cNvSpPr/>
      </dsp:nvSpPr>
      <dsp:spPr>
        <a:xfrm>
          <a:off x="7376456" y="2189717"/>
          <a:ext cx="3138750" cy="176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Strategic advisor, not cost accountant</a:t>
          </a:r>
          <a:endParaRPr lang="en-US" sz="1600" kern="1200"/>
        </a:p>
        <a:p>
          <a:pPr marL="0" lvl="0" indent="0" algn="ctr" defTabSz="711200">
            <a:lnSpc>
              <a:spcPct val="100000"/>
            </a:lnSpc>
            <a:spcBef>
              <a:spcPct val="0"/>
            </a:spcBef>
            <a:spcAft>
              <a:spcPct val="35000"/>
            </a:spcAft>
            <a:buNone/>
          </a:pPr>
          <a:r>
            <a:rPr lang="en-GB" sz="1600" kern="1200"/>
            <a:t>AI supervisor, not replaceable by AI</a:t>
          </a:r>
          <a:endParaRPr lang="en-US" sz="1600" kern="1200"/>
        </a:p>
        <a:p>
          <a:pPr marL="0" lvl="0" indent="0" algn="ctr" defTabSz="711200">
            <a:lnSpc>
              <a:spcPct val="100000"/>
            </a:lnSpc>
            <a:spcBef>
              <a:spcPct val="0"/>
            </a:spcBef>
            <a:spcAft>
              <a:spcPct val="35000"/>
            </a:spcAft>
            <a:buNone/>
          </a:pPr>
          <a:r>
            <a:rPr lang="en-GB" sz="1600" kern="1200"/>
            <a:t>Data interpreter, not data entry</a:t>
          </a:r>
          <a:endParaRPr lang="en-US" sz="1600" kern="1200"/>
        </a:p>
        <a:p>
          <a:pPr marL="0" lvl="0" indent="0" algn="ctr" defTabSz="711200">
            <a:lnSpc>
              <a:spcPct val="100000"/>
            </a:lnSpc>
            <a:spcBef>
              <a:spcPct val="0"/>
            </a:spcBef>
            <a:spcAft>
              <a:spcPct val="35000"/>
            </a:spcAft>
            <a:buNone/>
          </a:pPr>
          <a:r>
            <a:rPr lang="en-GB" sz="1600" kern="1200"/>
            <a:t>Relationship builder with tech superpowers</a:t>
          </a:r>
          <a:endParaRPr lang="en-US" sz="1600" kern="1200"/>
        </a:p>
      </dsp:txBody>
      <dsp:txXfrm>
        <a:off x="7376456" y="2189717"/>
        <a:ext cx="3138750" cy="1765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161B9-DEBD-4FD4-A6B3-89BDA7769127}">
      <dsp:nvSpPr>
        <dsp:cNvPr id="0" name=""/>
        <dsp:cNvSpPr/>
      </dsp:nvSpPr>
      <dsp:spPr>
        <a:xfrm>
          <a:off x="766584" y="410321"/>
          <a:ext cx="811316" cy="81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E0BC17-0585-4E4D-9CC3-EA40733EEE65}">
      <dsp:nvSpPr>
        <dsp:cNvPr id="0" name=""/>
        <dsp:cNvSpPr/>
      </dsp:nvSpPr>
      <dsp:spPr>
        <a:xfrm>
          <a:off x="13219" y="1373457"/>
          <a:ext cx="2318046" cy="43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Core Traditional Skills:</a:t>
          </a:r>
          <a:endParaRPr lang="en-US" sz="1400" kern="1200"/>
        </a:p>
      </dsp:txBody>
      <dsp:txXfrm>
        <a:off x="13219" y="1373457"/>
        <a:ext cx="2318046" cy="434633"/>
      </dsp:txXfrm>
    </dsp:sp>
    <dsp:sp modelId="{42023C44-7A1E-425C-93FE-B8F840731FA3}">
      <dsp:nvSpPr>
        <dsp:cNvPr id="0" name=""/>
        <dsp:cNvSpPr/>
      </dsp:nvSpPr>
      <dsp:spPr>
        <a:xfrm>
          <a:off x="13219" y="1878705"/>
          <a:ext cx="2318046" cy="206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kern="1200"/>
            <a:t>Measurement &amp; Quantification:</a:t>
          </a:r>
          <a:r>
            <a:rPr lang="fr-FR" sz="1100" kern="1200"/>
            <a:t> Manual take-offs, BOQ preparation, standard method of measurement</a:t>
          </a:r>
          <a:endParaRPr lang="en-US" sz="1100" kern="1200"/>
        </a:p>
        <a:p>
          <a:pPr marL="0" lvl="0" indent="0" algn="ctr" defTabSz="488950">
            <a:lnSpc>
              <a:spcPct val="100000"/>
            </a:lnSpc>
            <a:spcBef>
              <a:spcPct val="0"/>
            </a:spcBef>
            <a:spcAft>
              <a:spcPct val="35000"/>
            </a:spcAft>
            <a:buNone/>
          </a:pPr>
          <a:r>
            <a:rPr lang="fr-FR" sz="1100" b="1" kern="1200"/>
            <a:t>Cost Estimation:</a:t>
          </a:r>
          <a:r>
            <a:rPr lang="fr-FR" sz="1100" kern="1200"/>
            <a:t> Historical cost databases, price books, supplier quotations</a:t>
          </a:r>
          <a:endParaRPr lang="en-US" sz="1100" kern="1200"/>
        </a:p>
        <a:p>
          <a:pPr marL="0" lvl="0" indent="0" algn="ctr" defTabSz="488950">
            <a:lnSpc>
              <a:spcPct val="100000"/>
            </a:lnSpc>
            <a:spcBef>
              <a:spcPct val="0"/>
            </a:spcBef>
            <a:spcAft>
              <a:spcPct val="35000"/>
            </a:spcAft>
            <a:buNone/>
          </a:pPr>
          <a:r>
            <a:rPr lang="fr-FR" sz="1100" b="1" kern="1200"/>
            <a:t>Contract Administration:</a:t>
          </a:r>
          <a:r>
            <a:rPr lang="fr-FR" sz="1100" kern="1200"/>
            <a:t> Valuations, variations, final accounts</a:t>
          </a:r>
          <a:endParaRPr lang="en-US" sz="1100" kern="1200"/>
        </a:p>
        <a:p>
          <a:pPr marL="0" lvl="0" indent="0" algn="ctr" defTabSz="488950">
            <a:lnSpc>
              <a:spcPct val="100000"/>
            </a:lnSpc>
            <a:spcBef>
              <a:spcPct val="0"/>
            </a:spcBef>
            <a:spcAft>
              <a:spcPct val="35000"/>
            </a:spcAft>
            <a:buNone/>
          </a:pPr>
          <a:r>
            <a:rPr lang="fr-FR" sz="1100" b="1" kern="1200"/>
            <a:t>Commercial Management:</a:t>
          </a:r>
          <a:r>
            <a:rPr lang="fr-FR" sz="1100" kern="1200"/>
            <a:t> Cash flow forecasting, cost control, reporting</a:t>
          </a:r>
          <a:endParaRPr lang="en-US" sz="1100" kern="1200"/>
        </a:p>
      </dsp:txBody>
      <dsp:txXfrm>
        <a:off x="13219" y="1878705"/>
        <a:ext cx="2318046" cy="2062311"/>
      </dsp:txXfrm>
    </dsp:sp>
    <dsp:sp modelId="{AD990A37-D210-458E-88B2-F16ABEF16E18}">
      <dsp:nvSpPr>
        <dsp:cNvPr id="0" name=""/>
        <dsp:cNvSpPr/>
      </dsp:nvSpPr>
      <dsp:spPr>
        <a:xfrm>
          <a:off x="3490289" y="410321"/>
          <a:ext cx="811316" cy="81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0F529-8836-4D5C-A33B-75877AB9359B}">
      <dsp:nvSpPr>
        <dsp:cNvPr id="0" name=""/>
        <dsp:cNvSpPr/>
      </dsp:nvSpPr>
      <dsp:spPr>
        <a:xfrm>
          <a:off x="2736924" y="1373457"/>
          <a:ext cx="2318046" cy="43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Traditional Tools:</a:t>
          </a:r>
          <a:endParaRPr lang="en-US" sz="1400" kern="1200"/>
        </a:p>
      </dsp:txBody>
      <dsp:txXfrm>
        <a:off x="2736924" y="1373457"/>
        <a:ext cx="2318046" cy="434633"/>
      </dsp:txXfrm>
    </dsp:sp>
    <dsp:sp modelId="{C967683C-6DAC-4099-8B79-EECDD1182D53}">
      <dsp:nvSpPr>
        <dsp:cNvPr id="0" name=""/>
        <dsp:cNvSpPr/>
      </dsp:nvSpPr>
      <dsp:spPr>
        <a:xfrm>
          <a:off x="2736924" y="1878705"/>
          <a:ext cx="2318046" cy="206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Excel spreadsheets for calculations</a:t>
          </a:r>
          <a:endParaRPr lang="en-US" sz="1100" kern="1200"/>
        </a:p>
        <a:p>
          <a:pPr marL="0" lvl="0" indent="0" algn="ctr" defTabSz="488950">
            <a:lnSpc>
              <a:spcPct val="100000"/>
            </a:lnSpc>
            <a:spcBef>
              <a:spcPct val="0"/>
            </a:spcBef>
            <a:spcAft>
              <a:spcPct val="35000"/>
            </a:spcAft>
            <a:buNone/>
          </a:pPr>
          <a:r>
            <a:rPr lang="fr-FR" sz="1100" kern="1200"/>
            <a:t>Cost databases (updated annually)</a:t>
          </a:r>
          <a:endParaRPr lang="en-US" sz="1100" kern="1200"/>
        </a:p>
        <a:p>
          <a:pPr marL="0" lvl="0" indent="0" algn="ctr" defTabSz="488950">
            <a:lnSpc>
              <a:spcPct val="100000"/>
            </a:lnSpc>
            <a:spcBef>
              <a:spcPct val="0"/>
            </a:spcBef>
            <a:spcAft>
              <a:spcPct val="35000"/>
            </a:spcAft>
            <a:buNone/>
          </a:pPr>
          <a:r>
            <a:rPr lang="fr-FR" sz="1100" kern="1200"/>
            <a:t>Paper drawings and specifications</a:t>
          </a:r>
          <a:endParaRPr lang="en-US" sz="1100" kern="1200"/>
        </a:p>
        <a:p>
          <a:pPr marL="0" lvl="0" indent="0" algn="ctr" defTabSz="488950">
            <a:lnSpc>
              <a:spcPct val="100000"/>
            </a:lnSpc>
            <a:spcBef>
              <a:spcPct val="0"/>
            </a:spcBef>
            <a:spcAft>
              <a:spcPct val="35000"/>
            </a:spcAft>
            <a:buNone/>
          </a:pPr>
          <a:r>
            <a:rPr lang="fr-FR" sz="1100" kern="1200"/>
            <a:t>Experience-based judgment and rules of thumb</a:t>
          </a:r>
          <a:endParaRPr lang="en-US" sz="1100" kern="1200"/>
        </a:p>
      </dsp:txBody>
      <dsp:txXfrm>
        <a:off x="2736924" y="1878705"/>
        <a:ext cx="2318046" cy="2062311"/>
      </dsp:txXfrm>
    </dsp:sp>
    <dsp:sp modelId="{03ECFFF4-40D8-4A59-A379-260F321D4C5F}">
      <dsp:nvSpPr>
        <dsp:cNvPr id="0" name=""/>
        <dsp:cNvSpPr/>
      </dsp:nvSpPr>
      <dsp:spPr>
        <a:xfrm>
          <a:off x="6213994" y="410321"/>
          <a:ext cx="811316" cy="81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518A2-4BD1-499D-8E63-9C545538F94D}">
      <dsp:nvSpPr>
        <dsp:cNvPr id="0" name=""/>
        <dsp:cNvSpPr/>
      </dsp:nvSpPr>
      <dsp:spPr>
        <a:xfrm>
          <a:off x="5460629" y="1373457"/>
          <a:ext cx="2318046" cy="43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Strengths of Traditional Approach:</a:t>
          </a:r>
          <a:endParaRPr lang="en-US" sz="1400" kern="1200"/>
        </a:p>
      </dsp:txBody>
      <dsp:txXfrm>
        <a:off x="5460629" y="1373457"/>
        <a:ext cx="2318046" cy="434633"/>
      </dsp:txXfrm>
    </dsp:sp>
    <dsp:sp modelId="{4AFFB419-2389-41F7-8ED8-E3FC84F20196}">
      <dsp:nvSpPr>
        <dsp:cNvPr id="0" name=""/>
        <dsp:cNvSpPr/>
      </dsp:nvSpPr>
      <dsp:spPr>
        <a:xfrm>
          <a:off x="5460629" y="1878705"/>
          <a:ext cx="2318046" cy="206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Proven over decades</a:t>
          </a:r>
          <a:endParaRPr lang="en-US" sz="1100" kern="1200"/>
        </a:p>
        <a:p>
          <a:pPr marL="0" lvl="0" indent="0" algn="ctr" defTabSz="488950">
            <a:lnSpc>
              <a:spcPct val="100000"/>
            </a:lnSpc>
            <a:spcBef>
              <a:spcPct val="0"/>
            </a:spcBef>
            <a:spcAft>
              <a:spcPct val="35000"/>
            </a:spcAft>
            <a:buNone/>
          </a:pPr>
          <a:r>
            <a:rPr lang="fr-FR" sz="1100" kern="1200"/>
            <a:t>Clear professional standards</a:t>
          </a:r>
          <a:endParaRPr lang="en-US" sz="1100" kern="1200"/>
        </a:p>
        <a:p>
          <a:pPr marL="0" lvl="0" indent="0" algn="ctr" defTabSz="488950">
            <a:lnSpc>
              <a:spcPct val="100000"/>
            </a:lnSpc>
            <a:spcBef>
              <a:spcPct val="0"/>
            </a:spcBef>
            <a:spcAft>
              <a:spcPct val="35000"/>
            </a:spcAft>
            <a:buNone/>
          </a:pPr>
          <a:r>
            <a:rPr lang="fr-FR" sz="1100" kern="1200"/>
            <a:t>Human judgment and context understanding</a:t>
          </a:r>
          <a:endParaRPr lang="en-US" sz="1100" kern="1200"/>
        </a:p>
        <a:p>
          <a:pPr marL="0" lvl="0" indent="0" algn="ctr" defTabSz="488950">
            <a:lnSpc>
              <a:spcPct val="100000"/>
            </a:lnSpc>
            <a:spcBef>
              <a:spcPct val="0"/>
            </a:spcBef>
            <a:spcAft>
              <a:spcPct val="35000"/>
            </a:spcAft>
            <a:buNone/>
          </a:pPr>
          <a:r>
            <a:rPr lang="fr-FR" sz="1100" kern="1200"/>
            <a:t>Relationship-based practices</a:t>
          </a:r>
          <a:endParaRPr lang="en-US" sz="1100" kern="1200"/>
        </a:p>
      </dsp:txBody>
      <dsp:txXfrm>
        <a:off x="5460629" y="1878705"/>
        <a:ext cx="2318046" cy="2062311"/>
      </dsp:txXfrm>
    </dsp:sp>
    <dsp:sp modelId="{F484F01B-598A-4B1A-A53A-FB9AC71679CE}">
      <dsp:nvSpPr>
        <dsp:cNvPr id="0" name=""/>
        <dsp:cNvSpPr/>
      </dsp:nvSpPr>
      <dsp:spPr>
        <a:xfrm>
          <a:off x="8937698" y="410321"/>
          <a:ext cx="811316" cy="811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7773D8-DC97-4A72-B98A-692D55BC762A}">
      <dsp:nvSpPr>
        <dsp:cNvPr id="0" name=""/>
        <dsp:cNvSpPr/>
      </dsp:nvSpPr>
      <dsp:spPr>
        <a:xfrm>
          <a:off x="8184333" y="1373457"/>
          <a:ext cx="2318046" cy="434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The Challenge:</a:t>
          </a:r>
          <a:endParaRPr lang="en-US" sz="1400" kern="1200"/>
        </a:p>
      </dsp:txBody>
      <dsp:txXfrm>
        <a:off x="8184333" y="1373457"/>
        <a:ext cx="2318046" cy="434633"/>
      </dsp:txXfrm>
    </dsp:sp>
    <dsp:sp modelId="{25F75CB0-1720-437B-9AA1-B6F421105600}">
      <dsp:nvSpPr>
        <dsp:cNvPr id="0" name=""/>
        <dsp:cNvSpPr/>
      </dsp:nvSpPr>
      <dsp:spPr>
        <a:xfrm>
          <a:off x="8184333" y="1878705"/>
          <a:ext cx="2318046" cy="206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Time-intensive processes</a:t>
          </a:r>
          <a:endParaRPr lang="en-US" sz="1100" kern="1200"/>
        </a:p>
        <a:p>
          <a:pPr marL="0" lvl="0" indent="0" algn="ctr" defTabSz="488950">
            <a:lnSpc>
              <a:spcPct val="100000"/>
            </a:lnSpc>
            <a:spcBef>
              <a:spcPct val="0"/>
            </a:spcBef>
            <a:spcAft>
              <a:spcPct val="35000"/>
            </a:spcAft>
            <a:buNone/>
          </a:pPr>
          <a:r>
            <a:rPr lang="fr-FR" sz="1100" kern="1200"/>
            <a:t>Limited ability to analyze large datasets</a:t>
          </a:r>
          <a:endParaRPr lang="en-US" sz="1100" kern="1200"/>
        </a:p>
        <a:p>
          <a:pPr marL="0" lvl="0" indent="0" algn="ctr" defTabSz="488950">
            <a:lnSpc>
              <a:spcPct val="100000"/>
            </a:lnSpc>
            <a:spcBef>
              <a:spcPct val="0"/>
            </a:spcBef>
            <a:spcAft>
              <a:spcPct val="35000"/>
            </a:spcAft>
            <a:buNone/>
          </a:pPr>
          <a:r>
            <a:rPr lang="fr-FR" sz="1100" kern="1200"/>
            <a:t>Reactive rather than predictive</a:t>
          </a:r>
          <a:endParaRPr lang="en-US" sz="1100" kern="1200"/>
        </a:p>
      </dsp:txBody>
      <dsp:txXfrm>
        <a:off x="8184333" y="1878705"/>
        <a:ext cx="2318046" cy="20623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CD581-D6B8-4DCB-AF30-C64306AFB362}">
      <dsp:nvSpPr>
        <dsp:cNvPr id="0" name=""/>
        <dsp:cNvSpPr/>
      </dsp:nvSpPr>
      <dsp:spPr>
        <a:xfrm>
          <a:off x="762194" y="904002"/>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EB9DE-A9B4-4410-8968-936F6E9E64EE}">
      <dsp:nvSpPr>
        <dsp:cNvPr id="0" name=""/>
        <dsp:cNvSpPr/>
      </dsp:nvSpPr>
      <dsp:spPr>
        <a:xfrm>
          <a:off x="8092" y="18254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1. Data Explosion:</a:t>
          </a:r>
          <a:endParaRPr lang="en-US" sz="1400" kern="1200"/>
        </a:p>
      </dsp:txBody>
      <dsp:txXfrm>
        <a:off x="8092" y="1825474"/>
        <a:ext cx="2320312" cy="348046"/>
      </dsp:txXfrm>
    </dsp:sp>
    <dsp:sp modelId="{34ACDA79-364B-4A06-9E42-BDC5B7A8F77C}">
      <dsp:nvSpPr>
        <dsp:cNvPr id="0" name=""/>
        <dsp:cNvSpPr/>
      </dsp:nvSpPr>
      <dsp:spPr>
        <a:xfrm>
          <a:off x="8092" y="2224388"/>
          <a:ext cx="2320312" cy="122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BIM models generating granular data</a:t>
          </a:r>
          <a:endParaRPr lang="en-US" sz="1100" kern="1200"/>
        </a:p>
        <a:p>
          <a:pPr marL="0" lvl="0" indent="0" algn="ctr" defTabSz="488950">
            <a:lnSpc>
              <a:spcPct val="100000"/>
            </a:lnSpc>
            <a:spcBef>
              <a:spcPct val="0"/>
            </a:spcBef>
            <a:spcAft>
              <a:spcPct val="35000"/>
            </a:spcAft>
            <a:buNone/>
          </a:pPr>
          <a:r>
            <a:rPr lang="fr-FR" sz="1100" kern="1200"/>
            <a:t>IoT sensors on construction sites</a:t>
          </a:r>
          <a:endParaRPr lang="en-US" sz="1100" kern="1200"/>
        </a:p>
        <a:p>
          <a:pPr marL="0" lvl="0" indent="0" algn="ctr" defTabSz="488950">
            <a:lnSpc>
              <a:spcPct val="100000"/>
            </a:lnSpc>
            <a:spcBef>
              <a:spcPct val="0"/>
            </a:spcBef>
            <a:spcAft>
              <a:spcPct val="35000"/>
            </a:spcAft>
            <a:buNone/>
          </a:pPr>
          <a:r>
            <a:rPr lang="fr-FR" sz="1100" kern="1200"/>
            <a:t>Digital project management platforms</a:t>
          </a:r>
          <a:endParaRPr lang="en-US" sz="1100" kern="1200"/>
        </a:p>
        <a:p>
          <a:pPr marL="0" lvl="0" indent="0" algn="ctr" defTabSz="488950">
            <a:lnSpc>
              <a:spcPct val="100000"/>
            </a:lnSpc>
            <a:spcBef>
              <a:spcPct val="0"/>
            </a:spcBef>
            <a:spcAft>
              <a:spcPct val="35000"/>
            </a:spcAft>
            <a:buNone/>
          </a:pPr>
          <a:r>
            <a:rPr lang="fr-FR" sz="1100" kern="1200"/>
            <a:t>Historical project databases</a:t>
          </a:r>
          <a:endParaRPr lang="en-US" sz="1100" kern="1200"/>
        </a:p>
      </dsp:txBody>
      <dsp:txXfrm>
        <a:off x="8092" y="2224388"/>
        <a:ext cx="2320312" cy="1222947"/>
      </dsp:txXfrm>
    </dsp:sp>
    <dsp:sp modelId="{7FCEB1A3-8968-4248-9DF1-830BC9C5908D}">
      <dsp:nvSpPr>
        <dsp:cNvPr id="0" name=""/>
        <dsp:cNvSpPr/>
      </dsp:nvSpPr>
      <dsp:spPr>
        <a:xfrm>
          <a:off x="3488561" y="904002"/>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254E87-D1C4-4C5B-97C3-5A43B8996008}">
      <dsp:nvSpPr>
        <dsp:cNvPr id="0" name=""/>
        <dsp:cNvSpPr/>
      </dsp:nvSpPr>
      <dsp:spPr>
        <a:xfrm>
          <a:off x="2734460" y="18254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2. Technology Advancement:</a:t>
          </a:r>
          <a:endParaRPr lang="en-US" sz="1400" kern="1200"/>
        </a:p>
      </dsp:txBody>
      <dsp:txXfrm>
        <a:off x="2734460" y="1825474"/>
        <a:ext cx="2320312" cy="348046"/>
      </dsp:txXfrm>
    </dsp:sp>
    <dsp:sp modelId="{E4537FB4-5818-4D32-8C22-30D9F1C9BD1A}">
      <dsp:nvSpPr>
        <dsp:cNvPr id="0" name=""/>
        <dsp:cNvSpPr/>
      </dsp:nvSpPr>
      <dsp:spPr>
        <a:xfrm>
          <a:off x="2734460" y="2224388"/>
          <a:ext cx="2320312" cy="122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Cloud computing enabling massive calculations</a:t>
          </a:r>
          <a:endParaRPr lang="en-US" sz="1100" kern="1200"/>
        </a:p>
        <a:p>
          <a:pPr marL="0" lvl="0" indent="0" algn="ctr" defTabSz="488950">
            <a:lnSpc>
              <a:spcPct val="100000"/>
            </a:lnSpc>
            <a:spcBef>
              <a:spcPct val="0"/>
            </a:spcBef>
            <a:spcAft>
              <a:spcPct val="35000"/>
            </a:spcAft>
            <a:buNone/>
          </a:pPr>
          <a:r>
            <a:rPr lang="fr-FR" sz="1100" kern="1200"/>
            <a:t>AI/ML making predictions possible</a:t>
          </a:r>
          <a:endParaRPr lang="en-US" sz="1100" kern="1200"/>
        </a:p>
        <a:p>
          <a:pPr marL="0" lvl="0" indent="0" algn="ctr" defTabSz="488950">
            <a:lnSpc>
              <a:spcPct val="100000"/>
            </a:lnSpc>
            <a:spcBef>
              <a:spcPct val="0"/>
            </a:spcBef>
            <a:spcAft>
              <a:spcPct val="35000"/>
            </a:spcAft>
            <a:buNone/>
          </a:pPr>
          <a:r>
            <a:rPr lang="fr-FR" sz="1100" kern="1200"/>
            <a:t>Automation handling repetitive tasks</a:t>
          </a:r>
          <a:endParaRPr lang="en-US" sz="1100" kern="1200"/>
        </a:p>
        <a:p>
          <a:pPr marL="0" lvl="0" indent="0" algn="ctr" defTabSz="488950">
            <a:lnSpc>
              <a:spcPct val="100000"/>
            </a:lnSpc>
            <a:spcBef>
              <a:spcPct val="0"/>
            </a:spcBef>
            <a:spcAft>
              <a:spcPct val="35000"/>
            </a:spcAft>
            <a:buNone/>
          </a:pPr>
          <a:r>
            <a:rPr lang="fr-FR" sz="1100" kern="1200"/>
            <a:t>APIs connecting systems seamlessly</a:t>
          </a:r>
          <a:endParaRPr lang="en-US" sz="1100" kern="1200"/>
        </a:p>
      </dsp:txBody>
      <dsp:txXfrm>
        <a:off x="2734460" y="2224388"/>
        <a:ext cx="2320312" cy="1222947"/>
      </dsp:txXfrm>
    </dsp:sp>
    <dsp:sp modelId="{3E347512-D323-43EB-AC7D-9A1D3852EC94}">
      <dsp:nvSpPr>
        <dsp:cNvPr id="0" name=""/>
        <dsp:cNvSpPr/>
      </dsp:nvSpPr>
      <dsp:spPr>
        <a:xfrm>
          <a:off x="6214928" y="904002"/>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8696E7-67DD-4AB9-B50F-6B9A89BA61E4}">
      <dsp:nvSpPr>
        <dsp:cNvPr id="0" name=""/>
        <dsp:cNvSpPr/>
      </dsp:nvSpPr>
      <dsp:spPr>
        <a:xfrm>
          <a:off x="5460827" y="18254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3. Industry Pressures:</a:t>
          </a:r>
          <a:endParaRPr lang="en-US" sz="1400" kern="1200"/>
        </a:p>
      </dsp:txBody>
      <dsp:txXfrm>
        <a:off x="5460827" y="1825474"/>
        <a:ext cx="2320312" cy="348046"/>
      </dsp:txXfrm>
    </dsp:sp>
    <dsp:sp modelId="{DA8CA7CB-5538-4CC3-BE81-159D4271AB4D}">
      <dsp:nvSpPr>
        <dsp:cNvPr id="0" name=""/>
        <dsp:cNvSpPr/>
      </dsp:nvSpPr>
      <dsp:spPr>
        <a:xfrm>
          <a:off x="5460827" y="2224388"/>
          <a:ext cx="2320312" cy="122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Tighter margins demanding efficiency</a:t>
          </a:r>
          <a:endParaRPr lang="en-US" sz="1100" kern="1200"/>
        </a:p>
        <a:p>
          <a:pPr marL="0" lvl="0" indent="0" algn="ctr" defTabSz="488950">
            <a:lnSpc>
              <a:spcPct val="100000"/>
            </a:lnSpc>
            <a:spcBef>
              <a:spcPct val="0"/>
            </a:spcBef>
            <a:spcAft>
              <a:spcPct val="35000"/>
            </a:spcAft>
            <a:buNone/>
          </a:pPr>
          <a:r>
            <a:rPr lang="fr-FR" sz="1100" kern="1200"/>
            <a:t>Complexity requiring better risk management</a:t>
          </a:r>
          <a:endParaRPr lang="en-US" sz="1100" kern="1200"/>
        </a:p>
        <a:p>
          <a:pPr marL="0" lvl="0" indent="0" algn="ctr" defTabSz="488950">
            <a:lnSpc>
              <a:spcPct val="100000"/>
            </a:lnSpc>
            <a:spcBef>
              <a:spcPct val="0"/>
            </a:spcBef>
            <a:spcAft>
              <a:spcPct val="35000"/>
            </a:spcAft>
            <a:buNone/>
          </a:pPr>
          <a:r>
            <a:rPr lang="fr-FR" sz="1100" kern="1200"/>
            <a:t>Speed-to-market expectations</a:t>
          </a:r>
          <a:endParaRPr lang="en-US" sz="1100" kern="1200"/>
        </a:p>
        <a:p>
          <a:pPr marL="0" lvl="0" indent="0" algn="ctr" defTabSz="488950">
            <a:lnSpc>
              <a:spcPct val="100000"/>
            </a:lnSpc>
            <a:spcBef>
              <a:spcPct val="0"/>
            </a:spcBef>
            <a:spcAft>
              <a:spcPct val="35000"/>
            </a:spcAft>
            <a:buNone/>
          </a:pPr>
          <a:r>
            <a:rPr lang="fr-FR" sz="1100" kern="1200"/>
            <a:t>Sustainability and ESG reporting needs</a:t>
          </a:r>
          <a:endParaRPr lang="en-US" sz="1100" kern="1200"/>
        </a:p>
      </dsp:txBody>
      <dsp:txXfrm>
        <a:off x="5460827" y="2224388"/>
        <a:ext cx="2320312" cy="1222947"/>
      </dsp:txXfrm>
    </dsp:sp>
    <dsp:sp modelId="{4EC7E609-402F-4503-9FE1-F9996B4C91F7}">
      <dsp:nvSpPr>
        <dsp:cNvPr id="0" name=""/>
        <dsp:cNvSpPr/>
      </dsp:nvSpPr>
      <dsp:spPr>
        <a:xfrm>
          <a:off x="8941296" y="904002"/>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9BA6C-8448-4CA0-BC4F-E17C029F7E83}">
      <dsp:nvSpPr>
        <dsp:cNvPr id="0" name=""/>
        <dsp:cNvSpPr/>
      </dsp:nvSpPr>
      <dsp:spPr>
        <a:xfrm>
          <a:off x="8187194" y="182547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4. Skills Gap:</a:t>
          </a:r>
          <a:endParaRPr lang="en-US" sz="1400" kern="1200"/>
        </a:p>
      </dsp:txBody>
      <dsp:txXfrm>
        <a:off x="8187194" y="1825474"/>
        <a:ext cx="2320312" cy="348046"/>
      </dsp:txXfrm>
    </dsp:sp>
    <dsp:sp modelId="{2A4E74D9-A7B4-49B8-9AFF-AE218256E4DE}">
      <dsp:nvSpPr>
        <dsp:cNvPr id="0" name=""/>
        <dsp:cNvSpPr/>
      </dsp:nvSpPr>
      <dsp:spPr>
        <a:xfrm>
          <a:off x="8187194" y="2224388"/>
          <a:ext cx="2320312" cy="122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Aging workforce with traditional skills</a:t>
          </a:r>
          <a:endParaRPr lang="en-US" sz="1100" kern="1200"/>
        </a:p>
        <a:p>
          <a:pPr marL="0" lvl="0" indent="0" algn="ctr" defTabSz="488950">
            <a:lnSpc>
              <a:spcPct val="100000"/>
            </a:lnSpc>
            <a:spcBef>
              <a:spcPct val="0"/>
            </a:spcBef>
            <a:spcAft>
              <a:spcPct val="35000"/>
            </a:spcAft>
            <a:buNone/>
          </a:pPr>
          <a:r>
            <a:rPr lang="fr-FR" sz="1100" kern="1200"/>
            <a:t>Young professionals bringing digital fluency</a:t>
          </a:r>
          <a:endParaRPr lang="en-US" sz="1100" kern="1200"/>
        </a:p>
        <a:p>
          <a:pPr marL="0" lvl="0" indent="0" algn="ctr" defTabSz="488950">
            <a:lnSpc>
              <a:spcPct val="100000"/>
            </a:lnSpc>
            <a:spcBef>
              <a:spcPct val="0"/>
            </a:spcBef>
            <a:spcAft>
              <a:spcPct val="35000"/>
            </a:spcAft>
            <a:buNone/>
          </a:pPr>
          <a:r>
            <a:rPr lang="fr-FR" sz="1100" kern="1200"/>
            <a:t>Clients expecting data-driven insights</a:t>
          </a:r>
          <a:endParaRPr lang="en-US" sz="1100" kern="1200"/>
        </a:p>
        <a:p>
          <a:pPr marL="0" lvl="0" indent="0" algn="ctr" defTabSz="488950">
            <a:lnSpc>
              <a:spcPct val="100000"/>
            </a:lnSpc>
            <a:spcBef>
              <a:spcPct val="0"/>
            </a:spcBef>
            <a:spcAft>
              <a:spcPct val="35000"/>
            </a:spcAft>
            <a:buNone/>
          </a:pPr>
          <a:r>
            <a:rPr lang="fr-FR" sz="1100" kern="1200"/>
            <a:t>Competition from tech-savvy firms</a:t>
          </a:r>
          <a:endParaRPr lang="en-US" sz="1100" kern="1200"/>
        </a:p>
      </dsp:txBody>
      <dsp:txXfrm>
        <a:off x="8187194" y="2224388"/>
        <a:ext cx="2320312" cy="1222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6C6BC-B023-486A-BC3C-541292D88908}">
      <dsp:nvSpPr>
        <dsp:cNvPr id="0" name=""/>
        <dsp:cNvSpPr/>
      </dsp:nvSpPr>
      <dsp:spPr>
        <a:xfrm>
          <a:off x="1061437" y="310058"/>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4DE1C-471C-4930-9228-0BAE78CDDD5C}">
      <dsp:nvSpPr>
        <dsp:cNvPr id="0" name=""/>
        <dsp:cNvSpPr/>
      </dsp:nvSpPr>
      <dsp:spPr>
        <a:xfrm>
          <a:off x="1582" y="160506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fr-FR" sz="2900" b="1" kern="1200"/>
            <a:t>1. Cost Intelligence</a:t>
          </a:r>
          <a:endParaRPr lang="en-US" sz="2900" kern="1200"/>
        </a:p>
      </dsp:txBody>
      <dsp:txXfrm>
        <a:off x="1582" y="1605067"/>
        <a:ext cx="3261093" cy="489164"/>
      </dsp:txXfrm>
    </dsp:sp>
    <dsp:sp modelId="{D7FAA116-836C-4D20-A74C-4C9133F8FAEA}">
      <dsp:nvSpPr>
        <dsp:cNvPr id="0" name=""/>
        <dsp:cNvSpPr/>
      </dsp:nvSpPr>
      <dsp:spPr>
        <a:xfrm>
          <a:off x="1582" y="2165684"/>
          <a:ext cx="3261093" cy="171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a:t>Understanding not just what things cost, but WHY</a:t>
          </a:r>
          <a:endParaRPr lang="en-US" sz="1700" kern="1200"/>
        </a:p>
        <a:p>
          <a:pPr marL="0" lvl="0" indent="0" algn="ctr" defTabSz="755650">
            <a:lnSpc>
              <a:spcPct val="90000"/>
            </a:lnSpc>
            <a:spcBef>
              <a:spcPct val="0"/>
            </a:spcBef>
            <a:spcAft>
              <a:spcPct val="35000"/>
            </a:spcAft>
            <a:buNone/>
          </a:pPr>
          <a:r>
            <a:rPr lang="fr-FR" sz="1700" kern="1200"/>
            <a:t>Predicting future cost movements</a:t>
          </a:r>
          <a:endParaRPr lang="en-US" sz="1700" kern="1200"/>
        </a:p>
        <a:p>
          <a:pPr marL="0" lvl="0" indent="0" algn="ctr" defTabSz="755650">
            <a:lnSpc>
              <a:spcPct val="90000"/>
            </a:lnSpc>
            <a:spcBef>
              <a:spcPct val="0"/>
            </a:spcBef>
            <a:spcAft>
              <a:spcPct val="35000"/>
            </a:spcAft>
            <a:buNone/>
          </a:pPr>
          <a:r>
            <a:rPr lang="fr-FR" sz="1700" kern="1200"/>
            <a:t>Identifying anomalies and opportunities</a:t>
          </a:r>
          <a:endParaRPr lang="en-US" sz="1700" kern="1200"/>
        </a:p>
        <a:p>
          <a:pPr marL="0" lvl="0" indent="0" algn="ctr" defTabSz="755650">
            <a:lnSpc>
              <a:spcPct val="90000"/>
            </a:lnSpc>
            <a:spcBef>
              <a:spcPct val="0"/>
            </a:spcBef>
            <a:spcAft>
              <a:spcPct val="35000"/>
            </a:spcAft>
            <a:buNone/>
          </a:pPr>
          <a:r>
            <a:rPr lang="fr-FR" sz="1700" kern="1200"/>
            <a:t>Real-time market intelligence</a:t>
          </a:r>
          <a:endParaRPr lang="en-US" sz="1700" kern="1200"/>
        </a:p>
      </dsp:txBody>
      <dsp:txXfrm>
        <a:off x="1582" y="2165684"/>
        <a:ext cx="3261093" cy="1717061"/>
      </dsp:txXfrm>
    </dsp:sp>
    <dsp:sp modelId="{D88DB114-C739-45E8-B693-4F529B9684D0}">
      <dsp:nvSpPr>
        <dsp:cNvPr id="0" name=""/>
        <dsp:cNvSpPr/>
      </dsp:nvSpPr>
      <dsp:spPr>
        <a:xfrm>
          <a:off x="4893223" y="310058"/>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A8ADFA-50BE-4DD8-BFF2-036EE9A50DC5}">
      <dsp:nvSpPr>
        <dsp:cNvPr id="0" name=""/>
        <dsp:cNvSpPr/>
      </dsp:nvSpPr>
      <dsp:spPr>
        <a:xfrm>
          <a:off x="3833367" y="160506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fr-FR" sz="2900" b="1" kern="1200"/>
            <a:t>2. Time Intelligence</a:t>
          </a:r>
          <a:endParaRPr lang="en-US" sz="2900" kern="1200"/>
        </a:p>
      </dsp:txBody>
      <dsp:txXfrm>
        <a:off x="3833367" y="1605067"/>
        <a:ext cx="3261093" cy="489164"/>
      </dsp:txXfrm>
    </dsp:sp>
    <dsp:sp modelId="{E028238A-D01F-4686-9973-02781200E492}">
      <dsp:nvSpPr>
        <dsp:cNvPr id="0" name=""/>
        <dsp:cNvSpPr/>
      </dsp:nvSpPr>
      <dsp:spPr>
        <a:xfrm>
          <a:off x="3833367" y="2165684"/>
          <a:ext cx="3261093" cy="171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a:t>Understanding schedule dynamics and changes</a:t>
          </a:r>
          <a:endParaRPr lang="en-US" sz="1700" kern="1200"/>
        </a:p>
        <a:p>
          <a:pPr marL="0" lvl="0" indent="0" algn="ctr" defTabSz="755650">
            <a:lnSpc>
              <a:spcPct val="90000"/>
            </a:lnSpc>
            <a:spcBef>
              <a:spcPct val="0"/>
            </a:spcBef>
            <a:spcAft>
              <a:spcPct val="35000"/>
            </a:spcAft>
            <a:buNone/>
          </a:pPr>
          <a:r>
            <a:rPr lang="fr-FR" sz="1700" kern="1200"/>
            <a:t>Impact analysis of delays</a:t>
          </a:r>
          <a:endParaRPr lang="en-US" sz="1700" kern="1200"/>
        </a:p>
        <a:p>
          <a:pPr marL="0" lvl="0" indent="0" algn="ctr" defTabSz="755650">
            <a:lnSpc>
              <a:spcPct val="90000"/>
            </a:lnSpc>
            <a:spcBef>
              <a:spcPct val="0"/>
            </a:spcBef>
            <a:spcAft>
              <a:spcPct val="35000"/>
            </a:spcAft>
            <a:buNone/>
          </a:pPr>
          <a:r>
            <a:rPr lang="fr-FR" sz="1700" kern="1200" dirty="0" err="1"/>
            <a:t>Predictive</a:t>
          </a:r>
          <a:r>
            <a:rPr lang="fr-FR" sz="1700" kern="1200" dirty="0"/>
            <a:t> </a:t>
          </a:r>
          <a:r>
            <a:rPr lang="fr-FR" sz="1700" kern="1200" dirty="0" err="1"/>
            <a:t>scheduling</a:t>
          </a:r>
          <a:endParaRPr lang="en-US" sz="1700" kern="1200" dirty="0"/>
        </a:p>
        <a:p>
          <a:pPr marL="0" lvl="0" indent="0" algn="ctr" defTabSz="755650">
            <a:lnSpc>
              <a:spcPct val="90000"/>
            </a:lnSpc>
            <a:spcBef>
              <a:spcPct val="0"/>
            </a:spcBef>
            <a:spcAft>
              <a:spcPct val="35000"/>
            </a:spcAft>
            <a:buNone/>
          </a:pPr>
          <a:r>
            <a:rPr lang="fr-FR" sz="1700" kern="1200"/>
            <a:t>Time-cost relationship optimization</a:t>
          </a:r>
          <a:endParaRPr lang="en-US" sz="1700" kern="1200"/>
        </a:p>
      </dsp:txBody>
      <dsp:txXfrm>
        <a:off x="3833367" y="2165684"/>
        <a:ext cx="3261093" cy="1717061"/>
      </dsp:txXfrm>
    </dsp:sp>
    <dsp:sp modelId="{C41D2EE0-E7EF-49A0-8609-3DC471735E02}">
      <dsp:nvSpPr>
        <dsp:cNvPr id="0" name=""/>
        <dsp:cNvSpPr/>
      </dsp:nvSpPr>
      <dsp:spPr>
        <a:xfrm>
          <a:off x="8725008" y="310058"/>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FA13F-386E-4562-8DD0-E496C880BB11}">
      <dsp:nvSpPr>
        <dsp:cNvPr id="0" name=""/>
        <dsp:cNvSpPr/>
      </dsp:nvSpPr>
      <dsp:spPr>
        <a:xfrm>
          <a:off x="7665152" y="160506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fr-FR" sz="2900" b="1" kern="1200"/>
            <a:t>3. Risk Intelligence</a:t>
          </a:r>
          <a:endParaRPr lang="en-US" sz="2900" kern="1200"/>
        </a:p>
      </dsp:txBody>
      <dsp:txXfrm>
        <a:off x="7665152" y="1605067"/>
        <a:ext cx="3261093" cy="489164"/>
      </dsp:txXfrm>
    </dsp:sp>
    <dsp:sp modelId="{D8CE14BB-645E-44CC-910B-0168F09F0C5A}">
      <dsp:nvSpPr>
        <dsp:cNvPr id="0" name=""/>
        <dsp:cNvSpPr/>
      </dsp:nvSpPr>
      <dsp:spPr>
        <a:xfrm>
          <a:off x="7665152" y="2165684"/>
          <a:ext cx="3261093" cy="171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a:t>Quantifying uncertainty</a:t>
          </a:r>
          <a:endParaRPr lang="en-US" sz="1700" kern="1200"/>
        </a:p>
        <a:p>
          <a:pPr marL="0" lvl="0" indent="0" algn="ctr" defTabSz="755650">
            <a:lnSpc>
              <a:spcPct val="90000"/>
            </a:lnSpc>
            <a:spcBef>
              <a:spcPct val="0"/>
            </a:spcBef>
            <a:spcAft>
              <a:spcPct val="35000"/>
            </a:spcAft>
            <a:buNone/>
          </a:pPr>
          <a:r>
            <a:rPr lang="fr-FR" sz="1700" kern="1200"/>
            <a:t>Probability-based forecasting</a:t>
          </a:r>
          <a:endParaRPr lang="en-US" sz="1700" kern="1200"/>
        </a:p>
        <a:p>
          <a:pPr marL="0" lvl="0" indent="0" algn="ctr" defTabSz="755650">
            <a:lnSpc>
              <a:spcPct val="90000"/>
            </a:lnSpc>
            <a:spcBef>
              <a:spcPct val="0"/>
            </a:spcBef>
            <a:spcAft>
              <a:spcPct val="35000"/>
            </a:spcAft>
            <a:buNone/>
          </a:pPr>
          <a:r>
            <a:rPr lang="fr-FR" sz="1700" kern="1200"/>
            <a:t>Scenario modeling</a:t>
          </a:r>
          <a:endParaRPr lang="en-US" sz="1700" kern="1200"/>
        </a:p>
        <a:p>
          <a:pPr marL="0" lvl="0" indent="0" algn="ctr" defTabSz="755650">
            <a:lnSpc>
              <a:spcPct val="90000"/>
            </a:lnSpc>
            <a:spcBef>
              <a:spcPct val="0"/>
            </a:spcBef>
            <a:spcAft>
              <a:spcPct val="35000"/>
            </a:spcAft>
            <a:buNone/>
          </a:pPr>
          <a:r>
            <a:rPr lang="fr-FR" sz="1700" kern="1200"/>
            <a:t>Evidence-based contingency planning</a:t>
          </a:r>
          <a:endParaRPr lang="en-US" sz="1700" kern="1200"/>
        </a:p>
      </dsp:txBody>
      <dsp:txXfrm>
        <a:off x="7665152" y="2165684"/>
        <a:ext cx="3261093" cy="17170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F683D-5C23-4829-A1D4-CCB52A71C08B}">
      <dsp:nvSpPr>
        <dsp:cNvPr id="0" name=""/>
        <dsp:cNvSpPr/>
      </dsp:nvSpPr>
      <dsp:spPr>
        <a:xfrm>
          <a:off x="1963800" y="36203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0AFEA-39B3-4442-B19F-8F7A95498F44}">
      <dsp:nvSpPr>
        <dsp:cNvPr id="0" name=""/>
        <dsp:cNvSpPr/>
      </dsp:nvSpPr>
      <dsp:spPr>
        <a:xfrm>
          <a:off x="559800" y="20300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b="1"/>
          </a:pPr>
          <a:r>
            <a:rPr lang="fr-FR" sz="2600" b="1" kern="1200"/>
            <a:t>Traditional Cost Approach:</a:t>
          </a:r>
          <a:endParaRPr lang="en-US" sz="2600" kern="1200"/>
        </a:p>
      </dsp:txBody>
      <dsp:txXfrm>
        <a:off x="559800" y="2030063"/>
        <a:ext cx="4320000" cy="648000"/>
      </dsp:txXfrm>
    </dsp:sp>
    <dsp:sp modelId="{9F44459A-8A74-44DB-AECE-3E7102FBE62B}">
      <dsp:nvSpPr>
        <dsp:cNvPr id="0" name=""/>
        <dsp:cNvSpPr/>
      </dsp:nvSpPr>
      <dsp:spPr>
        <a:xfrm>
          <a:off x="559800" y="2750632"/>
          <a:ext cx="4320000" cy="123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a:t>Look up historical rates</a:t>
          </a:r>
          <a:endParaRPr lang="en-US" sz="1700" kern="1200"/>
        </a:p>
        <a:p>
          <a:pPr marL="0" lvl="0" indent="0" algn="ctr" defTabSz="755650">
            <a:lnSpc>
              <a:spcPct val="90000"/>
            </a:lnSpc>
            <a:spcBef>
              <a:spcPct val="0"/>
            </a:spcBef>
            <a:spcAft>
              <a:spcPct val="35000"/>
            </a:spcAft>
            <a:buNone/>
          </a:pPr>
          <a:r>
            <a:rPr lang="fr-FR" sz="1700" kern="1200"/>
            <a:t>Apply location and time adjustments</a:t>
          </a:r>
          <a:endParaRPr lang="en-US" sz="1700" kern="1200"/>
        </a:p>
        <a:p>
          <a:pPr marL="0" lvl="0" indent="0" algn="ctr" defTabSz="755650">
            <a:lnSpc>
              <a:spcPct val="90000"/>
            </a:lnSpc>
            <a:spcBef>
              <a:spcPct val="0"/>
            </a:spcBef>
            <a:spcAft>
              <a:spcPct val="35000"/>
            </a:spcAft>
            <a:buNone/>
          </a:pPr>
          <a:r>
            <a:rPr lang="fr-FR" sz="1700" kern="1200"/>
            <a:t>Add contingency (often arbitrary percentage)</a:t>
          </a:r>
          <a:endParaRPr lang="en-US" sz="1700" kern="1200"/>
        </a:p>
        <a:p>
          <a:pPr marL="0" lvl="0" indent="0" algn="ctr" defTabSz="755650">
            <a:lnSpc>
              <a:spcPct val="90000"/>
            </a:lnSpc>
            <a:spcBef>
              <a:spcPct val="0"/>
            </a:spcBef>
            <a:spcAft>
              <a:spcPct val="35000"/>
            </a:spcAft>
            <a:buNone/>
          </a:pPr>
          <a:r>
            <a:rPr lang="fr-FR" sz="1700" kern="1200"/>
            <a:t>Hope it's accurate</a:t>
          </a:r>
          <a:endParaRPr lang="en-US" sz="1700" kern="1200"/>
        </a:p>
      </dsp:txBody>
      <dsp:txXfrm>
        <a:off x="559800" y="2750632"/>
        <a:ext cx="4320000" cy="1239872"/>
      </dsp:txXfrm>
    </dsp:sp>
    <dsp:sp modelId="{869859AA-BF86-4451-9DD5-D722DB83E2AA}">
      <dsp:nvSpPr>
        <dsp:cNvPr id="0" name=""/>
        <dsp:cNvSpPr/>
      </dsp:nvSpPr>
      <dsp:spPr>
        <a:xfrm>
          <a:off x="7039800" y="36203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AAF45-B3D1-4797-997A-FF02CADD72BA}">
      <dsp:nvSpPr>
        <dsp:cNvPr id="0" name=""/>
        <dsp:cNvSpPr/>
      </dsp:nvSpPr>
      <dsp:spPr>
        <a:xfrm>
          <a:off x="5635800" y="20300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b="1"/>
          </a:pPr>
          <a:r>
            <a:rPr lang="fr-FR" sz="2600" b="1" kern="1200"/>
            <a:t>Cost Intelligence Approach:</a:t>
          </a:r>
          <a:endParaRPr lang="en-US" sz="2600" kern="1200"/>
        </a:p>
      </dsp:txBody>
      <dsp:txXfrm>
        <a:off x="5635800" y="2030063"/>
        <a:ext cx="4320000" cy="648000"/>
      </dsp:txXfrm>
    </dsp:sp>
    <dsp:sp modelId="{9F001628-0A2D-47A2-B81D-3CE3EC960F24}">
      <dsp:nvSpPr>
        <dsp:cNvPr id="0" name=""/>
        <dsp:cNvSpPr/>
      </dsp:nvSpPr>
      <dsp:spPr>
        <a:xfrm>
          <a:off x="5635800" y="2750632"/>
          <a:ext cx="4320000" cy="123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fr-FR" sz="1700" kern="1200"/>
            <a:t>Analyze hundreds of data points per cost item</a:t>
          </a:r>
          <a:endParaRPr lang="en-US" sz="1700" kern="1200"/>
        </a:p>
        <a:p>
          <a:pPr marL="0" lvl="0" indent="0" algn="ctr" defTabSz="755650">
            <a:lnSpc>
              <a:spcPct val="90000"/>
            </a:lnSpc>
            <a:spcBef>
              <a:spcPct val="0"/>
            </a:spcBef>
            <a:spcAft>
              <a:spcPct val="35000"/>
            </a:spcAft>
            <a:buNone/>
          </a:pPr>
          <a:r>
            <a:rPr lang="fr-FR" sz="1700" kern="1200"/>
            <a:t>Understand cost drivers and correlations</a:t>
          </a:r>
          <a:endParaRPr lang="en-US" sz="1700" kern="1200"/>
        </a:p>
        <a:p>
          <a:pPr marL="0" lvl="0" indent="0" algn="ctr" defTabSz="755650">
            <a:lnSpc>
              <a:spcPct val="90000"/>
            </a:lnSpc>
            <a:spcBef>
              <a:spcPct val="0"/>
            </a:spcBef>
            <a:spcAft>
              <a:spcPct val="35000"/>
            </a:spcAft>
            <a:buNone/>
          </a:pPr>
          <a:r>
            <a:rPr lang="fr-FR" sz="1700" kern="1200"/>
            <a:t>Identify trends and patterns</a:t>
          </a:r>
          <a:endParaRPr lang="en-US" sz="1700" kern="1200"/>
        </a:p>
        <a:p>
          <a:pPr marL="0" lvl="0" indent="0" algn="ctr" defTabSz="755650">
            <a:lnSpc>
              <a:spcPct val="90000"/>
            </a:lnSpc>
            <a:spcBef>
              <a:spcPct val="0"/>
            </a:spcBef>
            <a:spcAft>
              <a:spcPct val="35000"/>
            </a:spcAft>
            <a:buNone/>
          </a:pPr>
          <a:r>
            <a:rPr lang="fr-FR" sz="1700" kern="1200"/>
            <a:t>Predict with confidence intervals</a:t>
          </a:r>
          <a:endParaRPr lang="en-US" sz="1700" kern="1200"/>
        </a:p>
      </dsp:txBody>
      <dsp:txXfrm>
        <a:off x="5635800" y="2750632"/>
        <a:ext cx="4320000" cy="12398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6E006-8B2C-467B-A90B-CF4012BC4F6B}">
      <dsp:nvSpPr>
        <dsp:cNvPr id="0" name=""/>
        <dsp:cNvSpPr/>
      </dsp:nvSpPr>
      <dsp:spPr>
        <a:xfrm>
          <a:off x="838650" y="1282645"/>
          <a:ext cx="896273" cy="89627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86219-C31B-4C10-BD70-9C0A506031A8}">
      <dsp:nvSpPr>
        <dsp:cNvPr id="0" name=""/>
        <dsp:cNvSpPr/>
      </dsp:nvSpPr>
      <dsp:spPr>
        <a:xfrm>
          <a:off x="6396" y="2281738"/>
          <a:ext cx="2560781" cy="44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1. Multi-dimensional Cost Analysis</a:t>
          </a:r>
          <a:endParaRPr lang="en-US" sz="1400" kern="1200"/>
        </a:p>
      </dsp:txBody>
      <dsp:txXfrm>
        <a:off x="6396" y="2281738"/>
        <a:ext cx="2560781" cy="444135"/>
      </dsp:txXfrm>
    </dsp:sp>
    <dsp:sp modelId="{3D4591BC-86F3-4609-A10B-E6EE261A9C89}">
      <dsp:nvSpPr>
        <dsp:cNvPr id="0" name=""/>
        <dsp:cNvSpPr/>
      </dsp:nvSpPr>
      <dsp:spPr>
        <a:xfrm>
          <a:off x="6396" y="2773697"/>
          <a:ext cx="2560781" cy="900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Cost by: location, time, supplier, project type, specification</a:t>
          </a:r>
          <a:endParaRPr lang="en-US" sz="1100" kern="1200"/>
        </a:p>
        <a:p>
          <a:pPr marL="0" lvl="0" indent="0" algn="ctr" defTabSz="488950">
            <a:lnSpc>
              <a:spcPct val="100000"/>
            </a:lnSpc>
            <a:spcBef>
              <a:spcPct val="0"/>
            </a:spcBef>
            <a:spcAft>
              <a:spcPct val="35000"/>
            </a:spcAft>
            <a:buNone/>
          </a:pPr>
          <a:r>
            <a:rPr lang="fr-FR" sz="1100" kern="1200"/>
            <a:t>Understanding variance factors</a:t>
          </a:r>
          <a:endParaRPr lang="en-US" sz="1100" kern="1200"/>
        </a:p>
        <a:p>
          <a:pPr marL="0" lvl="0" indent="0" algn="ctr" defTabSz="488950">
            <a:lnSpc>
              <a:spcPct val="100000"/>
            </a:lnSpc>
            <a:spcBef>
              <a:spcPct val="0"/>
            </a:spcBef>
            <a:spcAft>
              <a:spcPct val="35000"/>
            </a:spcAft>
            <a:buNone/>
          </a:pPr>
          <a:r>
            <a:rPr lang="fr-FR" sz="1100" kern="1200"/>
            <a:t>Correlation analysis (what affects what?)</a:t>
          </a:r>
          <a:endParaRPr lang="en-US" sz="1100" kern="1200"/>
        </a:p>
      </dsp:txBody>
      <dsp:txXfrm>
        <a:off x="6396" y="2773697"/>
        <a:ext cx="2560781" cy="900112"/>
      </dsp:txXfrm>
    </dsp:sp>
    <dsp:sp modelId="{69C6AC2F-5964-4CBF-B25F-0D923E9C6AEF}">
      <dsp:nvSpPr>
        <dsp:cNvPr id="0" name=""/>
        <dsp:cNvSpPr/>
      </dsp:nvSpPr>
      <dsp:spPr>
        <a:xfrm>
          <a:off x="3847568" y="1282645"/>
          <a:ext cx="896273" cy="89627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7554F-1E3B-42DE-8547-0F22403A501B}">
      <dsp:nvSpPr>
        <dsp:cNvPr id="0" name=""/>
        <dsp:cNvSpPr/>
      </dsp:nvSpPr>
      <dsp:spPr>
        <a:xfrm>
          <a:off x="3015314" y="2281738"/>
          <a:ext cx="2560781" cy="44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2. Real-time Market Intelligence</a:t>
          </a:r>
          <a:endParaRPr lang="en-US" sz="1400" kern="1200"/>
        </a:p>
      </dsp:txBody>
      <dsp:txXfrm>
        <a:off x="3015314" y="2281738"/>
        <a:ext cx="2560781" cy="444135"/>
      </dsp:txXfrm>
    </dsp:sp>
    <dsp:sp modelId="{26692B7B-58AE-4206-80E4-DDF46F9F4B9C}">
      <dsp:nvSpPr>
        <dsp:cNvPr id="0" name=""/>
        <dsp:cNvSpPr/>
      </dsp:nvSpPr>
      <dsp:spPr>
        <a:xfrm>
          <a:off x="3015314" y="2773697"/>
          <a:ext cx="2560781" cy="900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Material price tracking</a:t>
          </a:r>
          <a:endParaRPr lang="en-US" sz="1100" kern="1200"/>
        </a:p>
        <a:p>
          <a:pPr marL="0" lvl="0" indent="0" algn="ctr" defTabSz="488950">
            <a:lnSpc>
              <a:spcPct val="100000"/>
            </a:lnSpc>
            <a:spcBef>
              <a:spcPct val="0"/>
            </a:spcBef>
            <a:spcAft>
              <a:spcPct val="35000"/>
            </a:spcAft>
            <a:buNone/>
          </a:pPr>
          <a:r>
            <a:rPr lang="fr-FR" sz="1100" kern="1200"/>
            <a:t>Labor market conditions</a:t>
          </a:r>
          <a:endParaRPr lang="en-US" sz="1100" kern="1200"/>
        </a:p>
        <a:p>
          <a:pPr marL="0" lvl="0" indent="0" algn="ctr" defTabSz="488950">
            <a:lnSpc>
              <a:spcPct val="100000"/>
            </a:lnSpc>
            <a:spcBef>
              <a:spcPct val="0"/>
            </a:spcBef>
            <a:spcAft>
              <a:spcPct val="35000"/>
            </a:spcAft>
            <a:buNone/>
          </a:pPr>
          <a:r>
            <a:rPr lang="fr-FR" sz="1100" kern="1200"/>
            <a:t>Supply chain disruptions</a:t>
          </a:r>
          <a:endParaRPr lang="en-US" sz="1100" kern="1200"/>
        </a:p>
        <a:p>
          <a:pPr marL="0" lvl="0" indent="0" algn="ctr" defTabSz="488950">
            <a:lnSpc>
              <a:spcPct val="100000"/>
            </a:lnSpc>
            <a:spcBef>
              <a:spcPct val="0"/>
            </a:spcBef>
            <a:spcAft>
              <a:spcPct val="35000"/>
            </a:spcAft>
            <a:buNone/>
          </a:pPr>
          <a:r>
            <a:rPr lang="fr-FR" sz="1100" kern="1200"/>
            <a:t>Economic indicators</a:t>
          </a:r>
          <a:endParaRPr lang="en-US" sz="1100" kern="1200"/>
        </a:p>
      </dsp:txBody>
      <dsp:txXfrm>
        <a:off x="3015314" y="2773697"/>
        <a:ext cx="2560781" cy="900112"/>
      </dsp:txXfrm>
    </dsp:sp>
    <dsp:sp modelId="{D8D3F63A-0C51-4761-8568-D6CA4C285718}">
      <dsp:nvSpPr>
        <dsp:cNvPr id="0" name=""/>
        <dsp:cNvSpPr/>
      </dsp:nvSpPr>
      <dsp:spPr>
        <a:xfrm>
          <a:off x="6856486" y="1282645"/>
          <a:ext cx="896273" cy="896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4AE057-2E51-457F-B9C5-DFC9777318BE}">
      <dsp:nvSpPr>
        <dsp:cNvPr id="0" name=""/>
        <dsp:cNvSpPr/>
      </dsp:nvSpPr>
      <dsp:spPr>
        <a:xfrm>
          <a:off x="6024232" y="2281738"/>
          <a:ext cx="2560781" cy="44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3. Predictive Cost Modeling</a:t>
          </a:r>
          <a:endParaRPr lang="en-US" sz="1400" kern="1200"/>
        </a:p>
      </dsp:txBody>
      <dsp:txXfrm>
        <a:off x="6024232" y="2281738"/>
        <a:ext cx="2560781" cy="444135"/>
      </dsp:txXfrm>
    </dsp:sp>
    <dsp:sp modelId="{4E6F95CA-36FF-4AD0-ACE0-3459006B5E50}">
      <dsp:nvSpPr>
        <dsp:cNvPr id="0" name=""/>
        <dsp:cNvSpPr/>
      </dsp:nvSpPr>
      <dsp:spPr>
        <a:xfrm>
          <a:off x="6024232" y="2773697"/>
          <a:ext cx="2560781" cy="900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Regression analysis for cost trends</a:t>
          </a:r>
          <a:endParaRPr lang="en-US" sz="1100" kern="1200"/>
        </a:p>
        <a:p>
          <a:pPr marL="0" lvl="0" indent="0" algn="ctr" defTabSz="488950">
            <a:lnSpc>
              <a:spcPct val="100000"/>
            </a:lnSpc>
            <a:spcBef>
              <a:spcPct val="0"/>
            </a:spcBef>
            <a:spcAft>
              <a:spcPct val="35000"/>
            </a:spcAft>
            <a:buNone/>
          </a:pPr>
          <a:r>
            <a:rPr lang="fr-FR" sz="1100" kern="1200"/>
            <a:t>Seasonal adjustment factors</a:t>
          </a:r>
          <a:endParaRPr lang="en-US" sz="1100" kern="1200"/>
        </a:p>
        <a:p>
          <a:pPr marL="0" lvl="0" indent="0" algn="ctr" defTabSz="488950">
            <a:lnSpc>
              <a:spcPct val="100000"/>
            </a:lnSpc>
            <a:spcBef>
              <a:spcPct val="0"/>
            </a:spcBef>
            <a:spcAft>
              <a:spcPct val="35000"/>
            </a:spcAft>
            <a:buNone/>
          </a:pPr>
          <a:r>
            <a:rPr lang="fr-FR" sz="1100" kern="1200"/>
            <a:t>Escalation forecasting</a:t>
          </a:r>
          <a:endParaRPr lang="en-US" sz="1100" kern="1200"/>
        </a:p>
        <a:p>
          <a:pPr marL="0" lvl="0" indent="0" algn="ctr" defTabSz="488950">
            <a:lnSpc>
              <a:spcPct val="100000"/>
            </a:lnSpc>
            <a:spcBef>
              <a:spcPct val="0"/>
            </a:spcBef>
            <a:spcAft>
              <a:spcPct val="35000"/>
            </a:spcAft>
            <a:buNone/>
          </a:pPr>
          <a:r>
            <a:rPr lang="fr-FR" sz="1100" kern="1200"/>
            <a:t>Risk-adjusted pricing</a:t>
          </a:r>
          <a:endParaRPr lang="en-US" sz="1100" kern="1200"/>
        </a:p>
      </dsp:txBody>
      <dsp:txXfrm>
        <a:off x="6024232" y="2773697"/>
        <a:ext cx="2560781" cy="900112"/>
      </dsp:txXfrm>
    </dsp:sp>
    <dsp:sp modelId="{5A312B4B-7C56-4BBA-81A6-20E565346CEB}">
      <dsp:nvSpPr>
        <dsp:cNvPr id="0" name=""/>
        <dsp:cNvSpPr/>
      </dsp:nvSpPr>
      <dsp:spPr>
        <a:xfrm>
          <a:off x="9865404" y="1282645"/>
          <a:ext cx="896273" cy="8962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50C2F-BBBC-40C2-B053-129ED678C8D3}">
      <dsp:nvSpPr>
        <dsp:cNvPr id="0" name=""/>
        <dsp:cNvSpPr/>
      </dsp:nvSpPr>
      <dsp:spPr>
        <a:xfrm>
          <a:off x="9033150" y="2281738"/>
          <a:ext cx="2560781" cy="44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4. Anomaly Detection</a:t>
          </a:r>
          <a:endParaRPr lang="en-US" sz="1400" kern="1200"/>
        </a:p>
      </dsp:txBody>
      <dsp:txXfrm>
        <a:off x="9033150" y="2281738"/>
        <a:ext cx="2560781" cy="444135"/>
      </dsp:txXfrm>
    </dsp:sp>
    <dsp:sp modelId="{C3D080AE-1F83-4DF9-973D-7EDA0C771345}">
      <dsp:nvSpPr>
        <dsp:cNvPr id="0" name=""/>
        <dsp:cNvSpPr/>
      </dsp:nvSpPr>
      <dsp:spPr>
        <a:xfrm>
          <a:off x="9033150" y="2773697"/>
          <a:ext cx="2560781" cy="900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Identifying outliers in quotes</a:t>
          </a:r>
          <a:endParaRPr lang="en-US" sz="1100" kern="1200"/>
        </a:p>
        <a:p>
          <a:pPr marL="0" lvl="0" indent="0" algn="ctr" defTabSz="488950">
            <a:lnSpc>
              <a:spcPct val="100000"/>
            </a:lnSpc>
            <a:spcBef>
              <a:spcPct val="0"/>
            </a:spcBef>
            <a:spcAft>
              <a:spcPct val="35000"/>
            </a:spcAft>
            <a:buNone/>
          </a:pPr>
          <a:r>
            <a:rPr lang="fr-FR" sz="1100" kern="1200"/>
            <a:t>Spotting unusual cost patterns</a:t>
          </a:r>
          <a:endParaRPr lang="en-US" sz="1100" kern="1200"/>
        </a:p>
        <a:p>
          <a:pPr marL="0" lvl="0" indent="0" algn="ctr" defTabSz="488950">
            <a:lnSpc>
              <a:spcPct val="100000"/>
            </a:lnSpc>
            <a:spcBef>
              <a:spcPct val="0"/>
            </a:spcBef>
            <a:spcAft>
              <a:spcPct val="35000"/>
            </a:spcAft>
            <a:buNone/>
          </a:pPr>
          <a:r>
            <a:rPr lang="fr-FR" sz="1100" kern="1200"/>
            <a:t>Early warning systems for cost overruns</a:t>
          </a:r>
          <a:endParaRPr lang="en-US" sz="1100" kern="1200"/>
        </a:p>
      </dsp:txBody>
      <dsp:txXfrm>
        <a:off x="9033150" y="2773697"/>
        <a:ext cx="2560781" cy="9001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06E37-D3D4-4442-86BB-7EF95211FA05}">
      <dsp:nvSpPr>
        <dsp:cNvPr id="0" name=""/>
        <dsp:cNvSpPr/>
      </dsp:nvSpPr>
      <dsp:spPr>
        <a:xfrm>
          <a:off x="762194" y="763920"/>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02F1D8-FB36-4312-A3CF-7CEC7BA0A89A}">
      <dsp:nvSpPr>
        <dsp:cNvPr id="0" name=""/>
        <dsp:cNvSpPr/>
      </dsp:nvSpPr>
      <dsp:spPr>
        <a:xfrm>
          <a:off x="8092" y="1697440"/>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1. Regression Analysis</a:t>
          </a:r>
          <a:endParaRPr lang="en-US" sz="1400" kern="1200"/>
        </a:p>
      </dsp:txBody>
      <dsp:txXfrm>
        <a:off x="8092" y="1697440"/>
        <a:ext cx="2320312" cy="435058"/>
      </dsp:txXfrm>
    </dsp:sp>
    <dsp:sp modelId="{C4366E15-92DC-4C40-A664-B16DBA338A27}">
      <dsp:nvSpPr>
        <dsp:cNvPr id="0" name=""/>
        <dsp:cNvSpPr/>
      </dsp:nvSpPr>
      <dsp:spPr>
        <a:xfrm>
          <a:off x="8092" y="2188969"/>
          <a:ext cx="2320312" cy="139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Identify cost drivers: "What makes this more expensive?"</a:t>
          </a:r>
          <a:endParaRPr lang="en-US" sz="1100" kern="1200"/>
        </a:p>
        <a:p>
          <a:pPr marL="0" lvl="0" indent="0" algn="ctr" defTabSz="488950">
            <a:lnSpc>
              <a:spcPct val="100000"/>
            </a:lnSpc>
            <a:spcBef>
              <a:spcPct val="0"/>
            </a:spcBef>
            <a:spcAft>
              <a:spcPct val="35000"/>
            </a:spcAft>
            <a:buNone/>
          </a:pPr>
          <a:r>
            <a:rPr lang="fr-FR" sz="1100" kern="1200"/>
            <a:t>Quantify relationships: "Each floor adds £X"</a:t>
          </a:r>
          <a:endParaRPr lang="en-US" sz="1100" kern="1200"/>
        </a:p>
        <a:p>
          <a:pPr marL="0" lvl="0" indent="0" algn="ctr" defTabSz="488950">
            <a:lnSpc>
              <a:spcPct val="100000"/>
            </a:lnSpc>
            <a:spcBef>
              <a:spcPct val="0"/>
            </a:spcBef>
            <a:spcAft>
              <a:spcPct val="35000"/>
            </a:spcAft>
            <a:buNone/>
          </a:pPr>
          <a:r>
            <a:rPr lang="fr-FR" sz="1100" kern="1200"/>
            <a:t>Build predictive models</a:t>
          </a:r>
          <a:endParaRPr lang="en-US" sz="1100" kern="1200"/>
        </a:p>
        <a:p>
          <a:pPr marL="0" lvl="0" indent="0" algn="ctr" defTabSz="488950">
            <a:lnSpc>
              <a:spcPct val="100000"/>
            </a:lnSpc>
            <a:spcBef>
              <a:spcPct val="0"/>
            </a:spcBef>
            <a:spcAft>
              <a:spcPct val="35000"/>
            </a:spcAft>
            <a:buNone/>
          </a:pPr>
          <a:r>
            <a:rPr lang="fr-FR" sz="1100" kern="1200"/>
            <a:t>Example: Building height vs. structure cost per m²</a:t>
          </a:r>
          <a:endParaRPr lang="en-US" sz="1100" kern="1200"/>
        </a:p>
      </dsp:txBody>
      <dsp:txXfrm>
        <a:off x="8092" y="2188969"/>
        <a:ext cx="2320312" cy="1398447"/>
      </dsp:txXfrm>
    </dsp:sp>
    <dsp:sp modelId="{B1E92673-2DAA-472B-9BBE-B849965B8137}">
      <dsp:nvSpPr>
        <dsp:cNvPr id="0" name=""/>
        <dsp:cNvSpPr/>
      </dsp:nvSpPr>
      <dsp:spPr>
        <a:xfrm>
          <a:off x="3488561" y="763920"/>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C1261-A414-43E8-A136-F8C508D5EBD1}">
      <dsp:nvSpPr>
        <dsp:cNvPr id="0" name=""/>
        <dsp:cNvSpPr/>
      </dsp:nvSpPr>
      <dsp:spPr>
        <a:xfrm>
          <a:off x="2734460" y="1697440"/>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2. Clustering &amp; Segmentation</a:t>
          </a:r>
          <a:endParaRPr lang="en-US" sz="1400" kern="1200"/>
        </a:p>
      </dsp:txBody>
      <dsp:txXfrm>
        <a:off x="2734460" y="1697440"/>
        <a:ext cx="2320312" cy="435058"/>
      </dsp:txXfrm>
    </dsp:sp>
    <dsp:sp modelId="{2049A153-5873-411C-9E48-A14E1DEFF18C}">
      <dsp:nvSpPr>
        <dsp:cNvPr id="0" name=""/>
        <dsp:cNvSpPr/>
      </dsp:nvSpPr>
      <dsp:spPr>
        <a:xfrm>
          <a:off x="2734460" y="2188969"/>
          <a:ext cx="2320312" cy="139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Group similar projects together</a:t>
          </a:r>
          <a:endParaRPr lang="en-US" sz="1100" kern="1200"/>
        </a:p>
        <a:p>
          <a:pPr marL="0" lvl="0" indent="0" algn="ctr" defTabSz="488950">
            <a:lnSpc>
              <a:spcPct val="100000"/>
            </a:lnSpc>
            <a:spcBef>
              <a:spcPct val="0"/>
            </a:spcBef>
            <a:spcAft>
              <a:spcPct val="35000"/>
            </a:spcAft>
            <a:buNone/>
          </a:pPr>
          <a:r>
            <a:rPr lang="fr-FR" sz="1100" kern="1200"/>
            <a:t>Identify project archetypes</a:t>
          </a:r>
          <a:endParaRPr lang="en-US" sz="1100" kern="1200"/>
        </a:p>
        <a:p>
          <a:pPr marL="0" lvl="0" indent="0" algn="ctr" defTabSz="488950">
            <a:lnSpc>
              <a:spcPct val="100000"/>
            </a:lnSpc>
            <a:spcBef>
              <a:spcPct val="0"/>
            </a:spcBef>
            <a:spcAft>
              <a:spcPct val="35000"/>
            </a:spcAft>
            <a:buNone/>
          </a:pPr>
          <a:r>
            <a:rPr lang="fr-FR" sz="1100" kern="1200"/>
            <a:t>Targeted benchmarking</a:t>
          </a:r>
          <a:endParaRPr lang="en-US" sz="1100" kern="1200"/>
        </a:p>
        <a:p>
          <a:pPr marL="0" lvl="0" indent="0" algn="ctr" defTabSz="488950">
            <a:lnSpc>
              <a:spcPct val="100000"/>
            </a:lnSpc>
            <a:spcBef>
              <a:spcPct val="0"/>
            </a:spcBef>
            <a:spcAft>
              <a:spcPct val="35000"/>
            </a:spcAft>
            <a:buNone/>
          </a:pPr>
          <a:r>
            <a:rPr lang="fr-FR" sz="1100" kern="1200"/>
            <a:t>Example: "Your project clusters with 15 similar office fits-outs"</a:t>
          </a:r>
          <a:endParaRPr lang="en-US" sz="1100" kern="1200"/>
        </a:p>
      </dsp:txBody>
      <dsp:txXfrm>
        <a:off x="2734460" y="2188969"/>
        <a:ext cx="2320312" cy="1398447"/>
      </dsp:txXfrm>
    </dsp:sp>
    <dsp:sp modelId="{3EC04D84-E222-47B8-8BFC-CA838FEC73DC}">
      <dsp:nvSpPr>
        <dsp:cNvPr id="0" name=""/>
        <dsp:cNvSpPr/>
      </dsp:nvSpPr>
      <dsp:spPr>
        <a:xfrm>
          <a:off x="6214928" y="763920"/>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F6BF1-581C-4214-A415-98585361D704}">
      <dsp:nvSpPr>
        <dsp:cNvPr id="0" name=""/>
        <dsp:cNvSpPr/>
      </dsp:nvSpPr>
      <dsp:spPr>
        <a:xfrm>
          <a:off x="5460827" y="1697440"/>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3. Time Series Analysis</a:t>
          </a:r>
          <a:endParaRPr lang="en-US" sz="1400" kern="1200"/>
        </a:p>
      </dsp:txBody>
      <dsp:txXfrm>
        <a:off x="5460827" y="1697440"/>
        <a:ext cx="2320312" cy="435058"/>
      </dsp:txXfrm>
    </dsp:sp>
    <dsp:sp modelId="{44371D8C-E887-4046-9E98-15BC494D4239}">
      <dsp:nvSpPr>
        <dsp:cNvPr id="0" name=""/>
        <dsp:cNvSpPr/>
      </dsp:nvSpPr>
      <dsp:spPr>
        <a:xfrm>
          <a:off x="5460827" y="2188969"/>
          <a:ext cx="2320312" cy="139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Trend identification and forecasting</a:t>
          </a:r>
          <a:endParaRPr lang="en-US" sz="1100" kern="1200"/>
        </a:p>
        <a:p>
          <a:pPr marL="0" lvl="0" indent="0" algn="ctr" defTabSz="488950">
            <a:lnSpc>
              <a:spcPct val="100000"/>
            </a:lnSpc>
            <a:spcBef>
              <a:spcPct val="0"/>
            </a:spcBef>
            <a:spcAft>
              <a:spcPct val="35000"/>
            </a:spcAft>
            <a:buNone/>
          </a:pPr>
          <a:r>
            <a:rPr lang="fr-FR" sz="1100" kern="1200"/>
            <a:t>Seasonal patterns (e.g., Q1 labor shortages)</a:t>
          </a:r>
          <a:endParaRPr lang="en-US" sz="1100" kern="1200"/>
        </a:p>
        <a:p>
          <a:pPr marL="0" lvl="0" indent="0" algn="ctr" defTabSz="488950">
            <a:lnSpc>
              <a:spcPct val="100000"/>
            </a:lnSpc>
            <a:spcBef>
              <a:spcPct val="0"/>
            </a:spcBef>
            <a:spcAft>
              <a:spcPct val="35000"/>
            </a:spcAft>
            <a:buNone/>
          </a:pPr>
          <a:r>
            <a:rPr lang="fr-FR" sz="1100" kern="1200"/>
            <a:t>Escalation modeling</a:t>
          </a:r>
          <a:endParaRPr lang="en-US" sz="1100" kern="1200"/>
        </a:p>
        <a:p>
          <a:pPr marL="0" lvl="0" indent="0" algn="ctr" defTabSz="488950">
            <a:lnSpc>
              <a:spcPct val="100000"/>
            </a:lnSpc>
            <a:spcBef>
              <a:spcPct val="0"/>
            </a:spcBef>
            <a:spcAft>
              <a:spcPct val="35000"/>
            </a:spcAft>
            <a:buNone/>
          </a:pPr>
          <a:r>
            <a:rPr lang="fr-FR" sz="1100" kern="1200"/>
            <a:t>Example: "Steel prices follow 18-month cycles"</a:t>
          </a:r>
          <a:endParaRPr lang="en-US" sz="1100" kern="1200"/>
        </a:p>
      </dsp:txBody>
      <dsp:txXfrm>
        <a:off x="5460827" y="2188969"/>
        <a:ext cx="2320312" cy="1398447"/>
      </dsp:txXfrm>
    </dsp:sp>
    <dsp:sp modelId="{BEB83E7F-06EC-4F5D-BD27-5807F727CB2B}">
      <dsp:nvSpPr>
        <dsp:cNvPr id="0" name=""/>
        <dsp:cNvSpPr/>
      </dsp:nvSpPr>
      <dsp:spPr>
        <a:xfrm>
          <a:off x="8941296" y="763920"/>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32800-8C59-488C-B4CA-CD86169ADD11}">
      <dsp:nvSpPr>
        <dsp:cNvPr id="0" name=""/>
        <dsp:cNvSpPr/>
      </dsp:nvSpPr>
      <dsp:spPr>
        <a:xfrm>
          <a:off x="8187194" y="1697440"/>
          <a:ext cx="2320312" cy="43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fr-FR" sz="1400" b="1" kern="1200"/>
            <a:t>4. Variance Analysis</a:t>
          </a:r>
          <a:endParaRPr lang="en-US" sz="1400" kern="1200"/>
        </a:p>
      </dsp:txBody>
      <dsp:txXfrm>
        <a:off x="8187194" y="1697440"/>
        <a:ext cx="2320312" cy="435058"/>
      </dsp:txXfrm>
    </dsp:sp>
    <dsp:sp modelId="{77236F51-08FE-4B69-B85A-4613D1EEA02E}">
      <dsp:nvSpPr>
        <dsp:cNvPr id="0" name=""/>
        <dsp:cNvSpPr/>
      </dsp:nvSpPr>
      <dsp:spPr>
        <a:xfrm>
          <a:off x="8187194" y="2188969"/>
          <a:ext cx="2320312" cy="139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Statistical distributions of costs</a:t>
          </a:r>
          <a:endParaRPr lang="en-US" sz="1100" kern="1200"/>
        </a:p>
        <a:p>
          <a:pPr marL="0" lvl="0" indent="0" algn="ctr" defTabSz="488950">
            <a:lnSpc>
              <a:spcPct val="100000"/>
            </a:lnSpc>
            <a:spcBef>
              <a:spcPct val="0"/>
            </a:spcBef>
            <a:spcAft>
              <a:spcPct val="35000"/>
            </a:spcAft>
            <a:buNone/>
          </a:pPr>
          <a:r>
            <a:rPr lang="fr-FR" sz="1100" kern="1200"/>
            <a:t>Standard deviation and confidence intervals</a:t>
          </a:r>
          <a:endParaRPr lang="en-US" sz="1100" kern="1200"/>
        </a:p>
        <a:p>
          <a:pPr marL="0" lvl="0" indent="0" algn="ctr" defTabSz="488950">
            <a:lnSpc>
              <a:spcPct val="100000"/>
            </a:lnSpc>
            <a:spcBef>
              <a:spcPct val="0"/>
            </a:spcBef>
            <a:spcAft>
              <a:spcPct val="35000"/>
            </a:spcAft>
            <a:buNone/>
          </a:pPr>
          <a:r>
            <a:rPr lang="fr-FR" sz="1100" kern="1200"/>
            <a:t>Outlier detection</a:t>
          </a:r>
          <a:endParaRPr lang="en-US" sz="1100" kern="1200"/>
        </a:p>
        <a:p>
          <a:pPr marL="0" lvl="0" indent="0" algn="ctr" defTabSz="488950">
            <a:lnSpc>
              <a:spcPct val="100000"/>
            </a:lnSpc>
            <a:spcBef>
              <a:spcPct val="0"/>
            </a:spcBef>
            <a:spcAft>
              <a:spcPct val="35000"/>
            </a:spcAft>
            <a:buNone/>
          </a:pPr>
          <a:r>
            <a:rPr lang="fr-FR" sz="1100" kern="1200"/>
            <a:t>Example: "95% of similar projects: £850-£1,100/m²"</a:t>
          </a:r>
          <a:endParaRPr lang="en-US" sz="1100" kern="1200"/>
        </a:p>
      </dsp:txBody>
      <dsp:txXfrm>
        <a:off x="8187194" y="2188969"/>
        <a:ext cx="2320312" cy="13984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05609-BBC7-46E2-B47C-B1D4A5F7D50F}">
      <dsp:nvSpPr>
        <dsp:cNvPr id="0" name=""/>
        <dsp:cNvSpPr/>
      </dsp:nvSpPr>
      <dsp:spPr>
        <a:xfrm>
          <a:off x="766584" y="878885"/>
          <a:ext cx="811316" cy="81131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4853C-2DA8-4D10-9A21-52AA5110C9C6}">
      <dsp:nvSpPr>
        <dsp:cNvPr id="0" name=""/>
        <dsp:cNvSpPr/>
      </dsp:nvSpPr>
      <dsp:spPr>
        <a:xfrm>
          <a:off x="13219" y="1801725"/>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noProof="0" dirty="0"/>
            <a:t>1. Labor Resources</a:t>
          </a:r>
          <a:endParaRPr lang="en-GB" sz="1400" kern="1200" noProof="0" dirty="0"/>
        </a:p>
      </dsp:txBody>
      <dsp:txXfrm>
        <a:off x="13219" y="1801725"/>
        <a:ext cx="2318046" cy="347706"/>
      </dsp:txXfrm>
    </dsp:sp>
    <dsp:sp modelId="{B363902B-6C0B-4F76-ACF7-24C025C3DA56}">
      <dsp:nvSpPr>
        <dsp:cNvPr id="0" name=""/>
        <dsp:cNvSpPr/>
      </dsp:nvSpPr>
      <dsp:spPr>
        <a:xfrm>
          <a:off x="13219" y="2201303"/>
          <a:ext cx="2318046" cy="1271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noProof="0" dirty="0"/>
            <a:t>Trade rates by location and skill level</a:t>
          </a:r>
        </a:p>
        <a:p>
          <a:pPr marL="0" lvl="0" indent="0" algn="ctr" defTabSz="488950">
            <a:lnSpc>
              <a:spcPct val="100000"/>
            </a:lnSpc>
            <a:spcBef>
              <a:spcPct val="0"/>
            </a:spcBef>
            <a:spcAft>
              <a:spcPct val="35000"/>
            </a:spcAft>
            <a:buNone/>
          </a:pPr>
          <a:r>
            <a:rPr lang="en-GB" sz="1100" kern="1200" noProof="0" dirty="0"/>
            <a:t>Productivity factors (output per hour/day)</a:t>
          </a:r>
        </a:p>
        <a:p>
          <a:pPr marL="0" lvl="0" indent="0" algn="ctr" defTabSz="488950">
            <a:lnSpc>
              <a:spcPct val="100000"/>
            </a:lnSpc>
            <a:spcBef>
              <a:spcPct val="0"/>
            </a:spcBef>
            <a:spcAft>
              <a:spcPct val="35000"/>
            </a:spcAft>
            <a:buNone/>
          </a:pPr>
          <a:r>
            <a:rPr lang="en-GB" sz="1100" kern="1200" noProof="0" dirty="0"/>
            <a:t>Availability and lead times</a:t>
          </a:r>
        </a:p>
        <a:p>
          <a:pPr marL="0" lvl="0" indent="0" algn="ctr" defTabSz="488950">
            <a:lnSpc>
              <a:spcPct val="100000"/>
            </a:lnSpc>
            <a:spcBef>
              <a:spcPct val="0"/>
            </a:spcBef>
            <a:spcAft>
              <a:spcPct val="35000"/>
            </a:spcAft>
            <a:buNone/>
          </a:pPr>
          <a:r>
            <a:rPr lang="en-GB" sz="1100" kern="1200" noProof="0" dirty="0"/>
            <a:t>Historical performance data</a:t>
          </a:r>
        </a:p>
      </dsp:txBody>
      <dsp:txXfrm>
        <a:off x="13219" y="2201303"/>
        <a:ext cx="2318046" cy="1271148"/>
      </dsp:txXfrm>
    </dsp:sp>
    <dsp:sp modelId="{5329C722-E5D0-4B56-8703-BA898C947C73}">
      <dsp:nvSpPr>
        <dsp:cNvPr id="0" name=""/>
        <dsp:cNvSpPr/>
      </dsp:nvSpPr>
      <dsp:spPr>
        <a:xfrm>
          <a:off x="3490289" y="878885"/>
          <a:ext cx="811316" cy="81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E83C5-8443-460C-9A95-4DD138FC7FD8}">
      <dsp:nvSpPr>
        <dsp:cNvPr id="0" name=""/>
        <dsp:cNvSpPr/>
      </dsp:nvSpPr>
      <dsp:spPr>
        <a:xfrm>
          <a:off x="2736924" y="1801725"/>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noProof="0" dirty="0"/>
            <a:t>2. Material Resources</a:t>
          </a:r>
          <a:endParaRPr lang="en-GB" sz="1400" kern="1200" noProof="0" dirty="0"/>
        </a:p>
      </dsp:txBody>
      <dsp:txXfrm>
        <a:off x="2736924" y="1801725"/>
        <a:ext cx="2318046" cy="347706"/>
      </dsp:txXfrm>
    </dsp:sp>
    <dsp:sp modelId="{B4B855F4-3AFC-4AB3-B5E0-9342D372ED8C}">
      <dsp:nvSpPr>
        <dsp:cNvPr id="0" name=""/>
        <dsp:cNvSpPr/>
      </dsp:nvSpPr>
      <dsp:spPr>
        <a:xfrm>
          <a:off x="2736924" y="2201303"/>
          <a:ext cx="2318046" cy="1271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noProof="0" dirty="0"/>
            <a:t>Current pricing by supplier</a:t>
          </a:r>
        </a:p>
        <a:p>
          <a:pPr marL="0" lvl="0" indent="0" algn="ctr" defTabSz="488950">
            <a:lnSpc>
              <a:spcPct val="100000"/>
            </a:lnSpc>
            <a:spcBef>
              <a:spcPct val="0"/>
            </a:spcBef>
            <a:spcAft>
              <a:spcPct val="35000"/>
            </a:spcAft>
            <a:buNone/>
          </a:pPr>
          <a:r>
            <a:rPr lang="en-GB" sz="1100" kern="1200" noProof="0" dirty="0"/>
            <a:t>Specification details</a:t>
          </a:r>
        </a:p>
        <a:p>
          <a:pPr marL="0" lvl="0" indent="0" algn="ctr" defTabSz="488950">
            <a:lnSpc>
              <a:spcPct val="100000"/>
            </a:lnSpc>
            <a:spcBef>
              <a:spcPct val="0"/>
            </a:spcBef>
            <a:spcAft>
              <a:spcPct val="35000"/>
            </a:spcAft>
            <a:buNone/>
          </a:pPr>
          <a:r>
            <a:rPr lang="en-GB" sz="1100" kern="1200" noProof="0" dirty="0"/>
            <a:t>Lead times and MOQs (minimum order quantities)</a:t>
          </a:r>
        </a:p>
        <a:p>
          <a:pPr marL="0" lvl="0" indent="0" algn="ctr" defTabSz="488950">
            <a:lnSpc>
              <a:spcPct val="100000"/>
            </a:lnSpc>
            <a:spcBef>
              <a:spcPct val="0"/>
            </a:spcBef>
            <a:spcAft>
              <a:spcPct val="35000"/>
            </a:spcAft>
            <a:buNone/>
          </a:pPr>
          <a:r>
            <a:rPr lang="en-GB" sz="1100" kern="1200" noProof="0" dirty="0"/>
            <a:t>Price history and trends</a:t>
          </a:r>
        </a:p>
        <a:p>
          <a:pPr marL="0" lvl="0" indent="0" algn="ctr" defTabSz="488950">
            <a:lnSpc>
              <a:spcPct val="100000"/>
            </a:lnSpc>
            <a:spcBef>
              <a:spcPct val="0"/>
            </a:spcBef>
            <a:spcAft>
              <a:spcPct val="35000"/>
            </a:spcAft>
            <a:buNone/>
          </a:pPr>
          <a:r>
            <a:rPr lang="en-GB" sz="1100" kern="1200" noProof="0" dirty="0"/>
            <a:t>Sustainability data (embodied carbon)</a:t>
          </a:r>
        </a:p>
      </dsp:txBody>
      <dsp:txXfrm>
        <a:off x="2736924" y="2201303"/>
        <a:ext cx="2318046" cy="1271148"/>
      </dsp:txXfrm>
    </dsp:sp>
    <dsp:sp modelId="{C95FB84D-0718-447F-9FDD-B4A825003479}">
      <dsp:nvSpPr>
        <dsp:cNvPr id="0" name=""/>
        <dsp:cNvSpPr/>
      </dsp:nvSpPr>
      <dsp:spPr>
        <a:xfrm>
          <a:off x="6213994" y="878885"/>
          <a:ext cx="811316" cy="81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04599-5E36-4982-BEB2-DD97CA7B9F42}">
      <dsp:nvSpPr>
        <dsp:cNvPr id="0" name=""/>
        <dsp:cNvSpPr/>
      </dsp:nvSpPr>
      <dsp:spPr>
        <a:xfrm>
          <a:off x="5460629" y="1801725"/>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noProof="0" dirty="0"/>
            <a:t>3. Equipment Resources</a:t>
          </a:r>
          <a:endParaRPr lang="en-GB" sz="1400" kern="1200" noProof="0" dirty="0"/>
        </a:p>
      </dsp:txBody>
      <dsp:txXfrm>
        <a:off x="5460629" y="1801725"/>
        <a:ext cx="2318046" cy="347706"/>
      </dsp:txXfrm>
    </dsp:sp>
    <dsp:sp modelId="{CB82E095-EF1C-4D74-9AE6-75F12C6F9047}">
      <dsp:nvSpPr>
        <dsp:cNvPr id="0" name=""/>
        <dsp:cNvSpPr/>
      </dsp:nvSpPr>
      <dsp:spPr>
        <a:xfrm>
          <a:off x="5460629" y="2201303"/>
          <a:ext cx="2318046" cy="1271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noProof="0" dirty="0"/>
            <a:t>Hire rates</a:t>
          </a:r>
        </a:p>
        <a:p>
          <a:pPr marL="0" lvl="0" indent="0" algn="ctr" defTabSz="488950">
            <a:lnSpc>
              <a:spcPct val="100000"/>
            </a:lnSpc>
            <a:spcBef>
              <a:spcPct val="0"/>
            </a:spcBef>
            <a:spcAft>
              <a:spcPct val="35000"/>
            </a:spcAft>
            <a:buNone/>
          </a:pPr>
          <a:r>
            <a:rPr lang="en-GB" sz="1100" kern="1200" noProof="0" dirty="0"/>
            <a:t>Operating costs</a:t>
          </a:r>
        </a:p>
        <a:p>
          <a:pPr marL="0" lvl="0" indent="0" algn="ctr" defTabSz="488950">
            <a:lnSpc>
              <a:spcPct val="100000"/>
            </a:lnSpc>
            <a:spcBef>
              <a:spcPct val="0"/>
            </a:spcBef>
            <a:spcAft>
              <a:spcPct val="35000"/>
            </a:spcAft>
            <a:buNone/>
          </a:pPr>
          <a:r>
            <a:rPr lang="en-GB" sz="1100" kern="1200" noProof="0" dirty="0"/>
            <a:t>Productivity factors</a:t>
          </a:r>
        </a:p>
        <a:p>
          <a:pPr marL="0" lvl="0" indent="0" algn="ctr" defTabSz="488950">
            <a:lnSpc>
              <a:spcPct val="100000"/>
            </a:lnSpc>
            <a:spcBef>
              <a:spcPct val="0"/>
            </a:spcBef>
            <a:spcAft>
              <a:spcPct val="35000"/>
            </a:spcAft>
            <a:buNone/>
          </a:pPr>
          <a:r>
            <a:rPr lang="en-GB" sz="1100" kern="1200" noProof="0" dirty="0"/>
            <a:t>Availability schedules</a:t>
          </a:r>
        </a:p>
      </dsp:txBody>
      <dsp:txXfrm>
        <a:off x="5460629" y="2201303"/>
        <a:ext cx="2318046" cy="1271148"/>
      </dsp:txXfrm>
    </dsp:sp>
    <dsp:sp modelId="{44157BD8-888D-4B58-B9A6-D26DDC654997}">
      <dsp:nvSpPr>
        <dsp:cNvPr id="0" name=""/>
        <dsp:cNvSpPr/>
      </dsp:nvSpPr>
      <dsp:spPr>
        <a:xfrm>
          <a:off x="8937698" y="878885"/>
          <a:ext cx="811316" cy="81131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2DB36-D475-4147-831B-15285BB5F99F}">
      <dsp:nvSpPr>
        <dsp:cNvPr id="0" name=""/>
        <dsp:cNvSpPr/>
      </dsp:nvSpPr>
      <dsp:spPr>
        <a:xfrm>
          <a:off x="8184333" y="1801725"/>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1" kern="1200" noProof="0" dirty="0"/>
            <a:t>4. Subcontractor Resources</a:t>
          </a:r>
          <a:endParaRPr lang="en-GB" sz="1400" kern="1200" noProof="0" dirty="0"/>
        </a:p>
      </dsp:txBody>
      <dsp:txXfrm>
        <a:off x="8184333" y="1801725"/>
        <a:ext cx="2318046" cy="347706"/>
      </dsp:txXfrm>
    </dsp:sp>
    <dsp:sp modelId="{60138396-68C7-47E9-B480-86DF08C909E2}">
      <dsp:nvSpPr>
        <dsp:cNvPr id="0" name=""/>
        <dsp:cNvSpPr/>
      </dsp:nvSpPr>
      <dsp:spPr>
        <a:xfrm>
          <a:off x="8184333" y="2201303"/>
          <a:ext cx="2318046" cy="1271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noProof="0" dirty="0"/>
            <a:t>Rate cards and pricing structures</a:t>
          </a:r>
        </a:p>
        <a:p>
          <a:pPr marL="0" lvl="0" indent="0" algn="ctr" defTabSz="488950">
            <a:lnSpc>
              <a:spcPct val="100000"/>
            </a:lnSpc>
            <a:spcBef>
              <a:spcPct val="0"/>
            </a:spcBef>
            <a:spcAft>
              <a:spcPct val="35000"/>
            </a:spcAft>
            <a:buNone/>
          </a:pPr>
          <a:r>
            <a:rPr lang="en-GB" sz="1100" kern="1200" noProof="0" dirty="0"/>
            <a:t>Past performance metrics</a:t>
          </a:r>
        </a:p>
        <a:p>
          <a:pPr marL="0" lvl="0" indent="0" algn="ctr" defTabSz="488950">
            <a:lnSpc>
              <a:spcPct val="100000"/>
            </a:lnSpc>
            <a:spcBef>
              <a:spcPct val="0"/>
            </a:spcBef>
            <a:spcAft>
              <a:spcPct val="35000"/>
            </a:spcAft>
            <a:buNone/>
          </a:pPr>
          <a:r>
            <a:rPr lang="en-GB" sz="1100" kern="1200" noProof="0" dirty="0"/>
            <a:t>Specializations and capabilities</a:t>
          </a:r>
        </a:p>
        <a:p>
          <a:pPr marL="0" lvl="0" indent="0" algn="ctr" defTabSz="488950">
            <a:lnSpc>
              <a:spcPct val="100000"/>
            </a:lnSpc>
            <a:spcBef>
              <a:spcPct val="0"/>
            </a:spcBef>
            <a:spcAft>
              <a:spcPct val="35000"/>
            </a:spcAft>
            <a:buNone/>
          </a:pPr>
          <a:r>
            <a:rPr lang="en-GB" sz="1100" kern="1200" noProof="0" dirty="0"/>
            <a:t>Reliability scores</a:t>
          </a:r>
        </a:p>
      </dsp:txBody>
      <dsp:txXfrm>
        <a:off x="8184333" y="2201303"/>
        <a:ext cx="2318046" cy="12711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CB3CF-7912-4132-925E-1E535108E310}" type="datetimeFigureOut">
              <a:t>11/11/25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B49F1-F04E-41E6-9030-3F6C138D0DCC}" type="slidenum">
              <a:t>‹#›</a:t>
            </a:fld>
            <a:endParaRPr lang="fr-FR"/>
          </a:p>
        </p:txBody>
      </p:sp>
    </p:spTree>
    <p:extLst>
      <p:ext uri="{BB962C8B-B14F-4D97-AF65-F5344CB8AC3E}">
        <p14:creationId xmlns:p14="http://schemas.microsoft.com/office/powerpoint/2010/main" val="3837590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What you'll learn today:</a:t>
            </a:r>
            <a:r>
              <a:rPr lang="en-US" dirty="0"/>
              <a:t> </a:t>
            </a:r>
            <a:endParaRPr lang="fr-FR" dirty="0"/>
          </a:p>
          <a:p>
            <a:pPr marL="285750" indent="-285750">
              <a:buFont typeface="Arial"/>
              <a:buChar char="•"/>
            </a:pPr>
            <a:r>
              <a:rPr lang="en-US" dirty="0"/>
              <a:t>How to leverage data for cost, time, and risk intelligence</a:t>
            </a:r>
            <a:endParaRPr lang="fr-FR" dirty="0"/>
          </a:p>
          <a:p>
            <a:pPr marL="285750" indent="-285750">
              <a:buFont typeface="Arial"/>
              <a:buChar char="•"/>
            </a:pPr>
            <a:r>
              <a:rPr lang="en-US" dirty="0"/>
              <a:t>Practical AI applications including fine-tuned models</a:t>
            </a:r>
            <a:endParaRPr lang="fr-FR" dirty="0"/>
          </a:p>
          <a:p>
            <a:pPr marL="285750" indent="-285750">
              <a:buFont typeface="Arial"/>
              <a:buChar char="•"/>
            </a:pPr>
            <a:r>
              <a:rPr lang="en-US" dirty="0"/>
              <a:t>Essential digital skills for the modern QS</a:t>
            </a:r>
            <a:endParaRPr lang="fr-FR" dirty="0"/>
          </a:p>
          <a:p>
            <a:pPr marL="285750" indent="-285750">
              <a:buFont typeface="Arial"/>
              <a:buChar char="•"/>
            </a:pPr>
            <a:r>
              <a:rPr lang="en-US" dirty="0"/>
              <a:t>How to start your own digital transformation</a:t>
            </a:r>
            <a:endParaRPr lang="fr-FR" dirty="0"/>
          </a:p>
          <a:p>
            <a:endParaRPr lang="en-US" dirty="0">
              <a:ea typeface="Calibri"/>
              <a:cs typeface="Calibri"/>
            </a:endParaRPr>
          </a:p>
          <a:p>
            <a:endParaRPr lang="en-US" dirty="0">
              <a:ea typeface="Calibri"/>
              <a:cs typeface="Calibri"/>
            </a:endParaRPr>
          </a:p>
          <a:p>
            <a:pPr marL="171450" indent="-171450">
              <a:buFont typeface="Arial"/>
              <a:buChar char="•"/>
            </a:pPr>
            <a:r>
              <a:rPr lang="en-US" dirty="0"/>
              <a:t>This is a 2-hour journey through QS transformation</a:t>
            </a:r>
            <a:endParaRPr lang="en-US" dirty="0">
              <a:ea typeface="Calibri"/>
              <a:cs typeface="Calibri"/>
            </a:endParaRPr>
          </a:p>
          <a:p>
            <a:pPr marL="171450" indent="-171450">
              <a:buFont typeface="Arial"/>
              <a:buChar char="•"/>
            </a:pPr>
            <a:r>
              <a:rPr lang="en-US" dirty="0"/>
              <a:t>We'll balance theory with practical demonstrations</a:t>
            </a:r>
            <a:endParaRPr lang="en-US" dirty="0">
              <a:ea typeface="Calibri"/>
              <a:cs typeface="Calibri"/>
            </a:endParaRPr>
          </a:p>
          <a:p>
            <a:pPr marL="171450" indent="-171450">
              <a:buFont typeface="Arial"/>
              <a:buChar char="•"/>
            </a:pPr>
            <a:r>
              <a:rPr lang="en-US" dirty="0"/>
              <a:t>Two live demos planned: Monte Carlo simulation and fine-tuned LLM</a:t>
            </a:r>
            <a:endParaRPr lang="en-US" dirty="0">
              <a:ea typeface="Calibri"/>
              <a:cs typeface="Calibri"/>
            </a:endParaRPr>
          </a:p>
          <a:p>
            <a:pPr marL="171450" indent="-171450">
              <a:buFont typeface="Arial"/>
              <a:buChar char="•"/>
            </a:pPr>
            <a:r>
              <a:rPr lang="en-US" dirty="0"/>
              <a:t>Encourage questions throughout</a:t>
            </a:r>
            <a:endParaRPr lang="en-US" dirty="0">
              <a:ea typeface="Calibri"/>
              <a:cs typeface="Calibri"/>
            </a:endParaRP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2CBB49F1-F04E-41E6-9030-3F6C138D0DCC}" type="slidenum">
              <a:t>5</a:t>
            </a:fld>
            <a:endParaRPr lang="fr-FR"/>
          </a:p>
        </p:txBody>
      </p:sp>
    </p:spTree>
    <p:extLst>
      <p:ext uri="{BB962C8B-B14F-4D97-AF65-F5344CB8AC3E}">
        <p14:creationId xmlns:p14="http://schemas.microsoft.com/office/powerpoint/2010/main" val="11344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Presenter Notes:</a:t>
            </a:r>
            <a:endParaRPr lang="en-GB" dirty="0"/>
          </a:p>
          <a:p>
            <a:r>
              <a:rPr lang="en-GB" dirty="0"/>
              <a:t>This is where the rubber meets the road</a:t>
            </a:r>
          </a:p>
          <a:p>
            <a:r>
              <a:rPr lang="en-GB" dirty="0"/>
              <a:t>Moving from opinions to evidence</a:t>
            </a:r>
          </a:p>
          <a:p>
            <a:r>
              <a:rPr lang="en-GB" dirty="0"/>
              <a:t>Powerful for client relationships and claims</a:t>
            </a:r>
          </a:p>
          <a:p>
            <a:r>
              <a:rPr lang="en-GB" dirty="0"/>
              <a:t>Transition: "Let me show you THE technique for risk analysis"</a:t>
            </a:r>
          </a:p>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22</a:t>
            </a:fld>
            <a:endParaRPr lang="en-GB"/>
          </a:p>
        </p:txBody>
      </p:sp>
    </p:spTree>
    <p:extLst>
      <p:ext uri="{BB962C8B-B14F-4D97-AF65-F5344CB8AC3E}">
        <p14:creationId xmlns:p14="http://schemas.microsoft.com/office/powerpoint/2010/main" val="1423873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25</a:t>
            </a:fld>
            <a:endParaRPr lang="en-GB"/>
          </a:p>
        </p:txBody>
      </p:sp>
    </p:spTree>
    <p:extLst>
      <p:ext uri="{BB962C8B-B14F-4D97-AF65-F5344CB8AC3E}">
        <p14:creationId xmlns:p14="http://schemas.microsoft.com/office/powerpoint/2010/main" val="3073425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239A-D094-E15F-7357-28EB12C71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A9FB8-CDA9-25F2-A711-29BAB0B30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7EC74F-F9ED-195D-0234-1B3F0E2D0D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37A378-AE66-4C27-91A1-CBD6C1E924A0}"/>
              </a:ext>
            </a:extLst>
          </p:cNvPr>
          <p:cNvSpPr>
            <a:spLocks noGrp="1"/>
          </p:cNvSpPr>
          <p:nvPr>
            <p:ph type="sldNum" sz="quarter" idx="5"/>
          </p:nvPr>
        </p:nvSpPr>
        <p:spPr/>
        <p:txBody>
          <a:bodyPr/>
          <a:lstStyle/>
          <a:p>
            <a:fld id="{2CBB49F1-F04E-41E6-9030-3F6C138D0DCC}" type="slidenum">
              <a:rPr lang="en-GB" smtClean="0"/>
              <a:t>26</a:t>
            </a:fld>
            <a:endParaRPr lang="en-GB"/>
          </a:p>
        </p:txBody>
      </p:sp>
    </p:spTree>
    <p:extLst>
      <p:ext uri="{BB962C8B-B14F-4D97-AF65-F5344CB8AC3E}">
        <p14:creationId xmlns:p14="http://schemas.microsoft.com/office/powerpoint/2010/main" val="2230035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use cases about the 10x productivity:</a:t>
            </a:r>
          </a:p>
          <a:p>
            <a:pPr marL="171450" indent="-171450">
              <a:buFont typeface="Arial" panose="020B0604020202020204" pitchFamily="34" charset="0"/>
              <a:buChar char="•"/>
            </a:pPr>
            <a:r>
              <a:rPr lang="en-US" dirty="0"/>
              <a:t>Documentation of Dashboards (TMDL to reports)</a:t>
            </a:r>
          </a:p>
          <a:p>
            <a:pPr marL="171450" indent="-171450">
              <a:buFont typeface="Arial" panose="020B0604020202020204" pitchFamily="34" charset="0"/>
              <a:buChar char="•"/>
            </a:pPr>
            <a:r>
              <a:rPr lang="en-US" dirty="0"/>
              <a:t>Learning Python &amp; DAX</a:t>
            </a:r>
          </a:p>
          <a:p>
            <a:pPr marL="171450" indent="-171450">
              <a:buFont typeface="Arial" panose="020B0604020202020204" pitchFamily="34" charset="0"/>
              <a:buChar char="•"/>
            </a:pPr>
            <a:r>
              <a:rPr lang="en-US" dirty="0"/>
              <a:t>Creating repetitive DAX Measures</a:t>
            </a:r>
          </a:p>
          <a:p>
            <a:pPr marL="171450" indent="-171450">
              <a:buFont typeface="Arial" panose="020B0604020202020204" pitchFamily="34" charset="0"/>
              <a:buChar char="•"/>
            </a:pPr>
            <a:r>
              <a:rPr lang="en-US" dirty="0"/>
              <a:t>Converting PDFs into proper tables.</a:t>
            </a:r>
          </a:p>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29</a:t>
            </a:fld>
            <a:endParaRPr lang="en-GB"/>
          </a:p>
        </p:txBody>
      </p:sp>
    </p:spTree>
    <p:extLst>
      <p:ext uri="{BB962C8B-B14F-4D97-AF65-F5344CB8AC3E}">
        <p14:creationId xmlns:p14="http://schemas.microsoft.com/office/powerpoint/2010/main" val="2599128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t>Presenter Notes:</a:t>
            </a:r>
            <a:endParaRPr lang="fr-FR"/>
          </a:p>
          <a:p>
            <a:pPr marL="285750" indent="-285750">
              <a:buFont typeface="Arial"/>
              <a:buChar char="•"/>
            </a:pPr>
            <a:r>
              <a:rPr lang="en-US"/>
              <a:t>Acknowledge the value of traditional skills (these don't disappear!)</a:t>
            </a:r>
            <a:endParaRPr lang="fr-FR"/>
          </a:p>
          <a:p>
            <a:pPr marL="285750" indent="-285750">
              <a:buFont typeface="Arial"/>
              <a:buChar char="•"/>
            </a:pPr>
            <a:r>
              <a:rPr lang="en-US"/>
              <a:t>These foundations are still critical</a:t>
            </a:r>
            <a:endParaRPr lang="fr-FR"/>
          </a:p>
          <a:p>
            <a:pPr marL="285750" indent="-285750">
              <a:buFont typeface="Arial"/>
              <a:buChar char="•"/>
            </a:pPr>
            <a:r>
              <a:rPr lang="en-US"/>
              <a:t>But the industry is generating more data than we can manually process</a:t>
            </a:r>
            <a:endParaRPr lang="fr-FR"/>
          </a:p>
          <a:p>
            <a:pPr marL="285750" indent="-285750">
              <a:buFont typeface="Arial"/>
              <a:buChar char="•"/>
            </a:pPr>
            <a:r>
              <a:rPr lang="en-US"/>
              <a:t>Transition: "So what's changing?"</a:t>
            </a:r>
            <a:endParaRPr lang="fr-F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2CBB49F1-F04E-41E6-9030-3F6C138D0DCC}" type="slidenum">
              <a:t>6</a:t>
            </a:fld>
            <a:endParaRPr lang="fr-FR"/>
          </a:p>
        </p:txBody>
      </p:sp>
    </p:spTree>
    <p:extLst>
      <p:ext uri="{BB962C8B-B14F-4D97-AF65-F5344CB8AC3E}">
        <p14:creationId xmlns:p14="http://schemas.microsoft.com/office/powerpoint/2010/main" val="146378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The Opportunity:</a:t>
            </a:r>
            <a:endParaRPr lang="fr-FR" dirty="0"/>
          </a:p>
          <a:p>
            <a:pPr marL="285750" indent="-285750">
              <a:buFont typeface="Arial"/>
              <a:buChar char="•"/>
            </a:pPr>
            <a:r>
              <a:rPr lang="en-US" dirty="0"/>
              <a:t>Transform from cost accountant to strategic advisor</a:t>
            </a:r>
            <a:endParaRPr lang="fr-FR" dirty="0"/>
          </a:p>
          <a:p>
            <a:pPr marL="285750" indent="-285750">
              <a:buFont typeface="Arial"/>
              <a:buChar char="•"/>
            </a:pPr>
            <a:r>
              <a:rPr lang="en-US" dirty="0"/>
              <a:t>Predictive rather than reactive practice</a:t>
            </a:r>
            <a:endParaRPr lang="fr-FR" dirty="0"/>
          </a:p>
          <a:p>
            <a:pPr marL="285750" indent="-285750">
              <a:buFont typeface="Arial"/>
              <a:buChar char="•"/>
            </a:pPr>
            <a:r>
              <a:rPr lang="en-US" dirty="0"/>
              <a:t>Scale expertise through automation</a:t>
            </a:r>
            <a:endParaRPr lang="fr-FR" dirty="0"/>
          </a:p>
          <a:p>
            <a:pPr marL="285750" indent="-285750">
              <a:buFont typeface="Arial"/>
              <a:buChar char="•"/>
            </a:pPr>
            <a:r>
              <a:rPr lang="en-US" dirty="0"/>
              <a:t>Deliver insights, not just numbers</a:t>
            </a:r>
            <a:endParaRPr lang="fr-FR" dirty="0"/>
          </a:p>
          <a:p>
            <a:endParaRPr lang="en-US" b="1" dirty="0">
              <a:ea typeface="Calibri"/>
              <a:cs typeface="Calibri"/>
            </a:endParaRPr>
          </a:p>
          <a:p>
            <a:r>
              <a:rPr lang="en-US" b="1" dirty="0"/>
              <a:t>Presenter Notes:</a:t>
            </a:r>
            <a:endParaRPr lang="fr-FR" dirty="0"/>
          </a:p>
          <a:p>
            <a:pPr marL="285750" indent="-285750">
              <a:buFont typeface="Arial"/>
              <a:buChar char="•"/>
            </a:pPr>
            <a:r>
              <a:rPr lang="en-US" dirty="0"/>
              <a:t>We're not replacing QS professionals—we're augmenting them</a:t>
            </a:r>
            <a:endParaRPr lang="fr-FR" dirty="0"/>
          </a:p>
          <a:p>
            <a:pPr marL="285750" indent="-285750">
              <a:buFont typeface="Arial"/>
              <a:buChar char="•"/>
            </a:pPr>
            <a:r>
              <a:rPr lang="en-US" dirty="0"/>
              <a:t>Technology handles volume; humans handle judgment</a:t>
            </a:r>
            <a:endParaRPr lang="fr-FR" dirty="0"/>
          </a:p>
          <a:p>
            <a:pPr marL="285750" indent="-285750">
              <a:buFont typeface="Arial"/>
              <a:buChar char="•"/>
            </a:pPr>
            <a:r>
              <a:rPr lang="en-US" dirty="0"/>
              <a:t>Those who adapt will lead the industry</a:t>
            </a:r>
            <a:endParaRPr lang="fr-FR" dirty="0"/>
          </a:p>
          <a:p>
            <a:pPr marL="285750" indent="-285750">
              <a:buFont typeface="Arial"/>
              <a:buChar char="•"/>
            </a:pPr>
            <a:r>
              <a:rPr lang="en-US" dirty="0"/>
              <a:t>Transition: "Let's gauge where you are in this journey"</a:t>
            </a:r>
            <a:endParaRPr lang="fr-FR"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2CBB49F1-F04E-41E6-9030-3F6C138D0DCC}" type="slidenum">
              <a:t>7</a:t>
            </a:fld>
            <a:endParaRPr lang="fr-FR"/>
          </a:p>
        </p:txBody>
      </p:sp>
    </p:spTree>
    <p:extLst>
      <p:ext uri="{BB962C8B-B14F-4D97-AF65-F5344CB8AC3E}">
        <p14:creationId xmlns:p14="http://schemas.microsoft.com/office/powerpoint/2010/main" val="399439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Presenter Notes:</a:t>
            </a:r>
            <a:endParaRPr lang="en-US"/>
          </a:p>
          <a:p>
            <a:pPr marL="285750" indent="-285750">
              <a:buFont typeface="Arial"/>
              <a:buChar char="•"/>
            </a:pPr>
            <a:r>
              <a:rPr lang="en-US"/>
              <a:t>Cost intelligence is about understanding context</a:t>
            </a:r>
          </a:p>
          <a:p>
            <a:pPr marL="285750" indent="-285750">
              <a:buFont typeface="Arial"/>
              <a:buChar char="•"/>
            </a:pPr>
            <a:r>
              <a:rPr lang="en-US"/>
              <a:t>Data tells stories if you know how to listen</a:t>
            </a:r>
          </a:p>
          <a:p>
            <a:pPr marL="285750" indent="-285750">
              <a:buFont typeface="Arial"/>
              <a:buChar char="•"/>
            </a:pPr>
            <a:r>
              <a:rPr lang="en-US" dirty="0"/>
              <a:t>This requires systematic data collection</a:t>
            </a:r>
            <a:endParaRPr lang="en-US" dirty="0">
              <a:ea typeface="Calibri"/>
              <a:cs typeface="Calibri"/>
            </a:endParaRPr>
          </a:p>
          <a:p>
            <a:pPr marL="285750" indent="-285750">
              <a:buFont typeface="Arial"/>
              <a:buChar char="•"/>
            </a:pPr>
            <a:r>
              <a:rPr lang="en-US" dirty="0"/>
              <a:t>Transition: "Let me show you specific techniques"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CBB49F1-F04E-41E6-9030-3F6C138D0DCC}" type="slidenum">
              <a:rPr lang="en-US"/>
              <a:t>12</a:t>
            </a:fld>
            <a:endParaRPr lang="en-US"/>
          </a:p>
        </p:txBody>
      </p:sp>
    </p:spTree>
    <p:extLst>
      <p:ext uri="{BB962C8B-B14F-4D97-AF65-F5344CB8AC3E}">
        <p14:creationId xmlns:p14="http://schemas.microsoft.com/office/powerpoint/2010/main" val="223858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Sources to Leverage:</a:t>
            </a:r>
            <a:endParaRPr lang="en-US"/>
          </a:p>
          <a:p>
            <a:pPr marL="285750" indent="-285750">
              <a:buFont typeface="Arial"/>
              <a:buChar char="•"/>
            </a:pPr>
            <a:r>
              <a:rPr lang="en-US" dirty="0"/>
              <a:t>Internal project histories</a:t>
            </a:r>
          </a:p>
          <a:p>
            <a:pPr marL="285750" indent="-285750">
              <a:buFont typeface="Arial"/>
              <a:buChar char="•"/>
            </a:pPr>
            <a:r>
              <a:rPr lang="en-US" dirty="0"/>
              <a:t>External market data (indices, commodity prices)</a:t>
            </a:r>
          </a:p>
          <a:p>
            <a:pPr marL="285750" indent="-285750">
              <a:buFont typeface="Arial"/>
              <a:buChar char="•"/>
            </a:pPr>
            <a:r>
              <a:rPr lang="en-US" dirty="0"/>
              <a:t>Supplier and subcontractor databases</a:t>
            </a:r>
          </a:p>
          <a:p>
            <a:pPr marL="285750" indent="-285750">
              <a:buFont typeface="Arial"/>
              <a:buChar char="•"/>
            </a:pPr>
            <a:r>
              <a:rPr lang="en-US" dirty="0"/>
              <a:t>Government statistics and economic data</a:t>
            </a:r>
          </a:p>
          <a:p>
            <a:pPr marL="285750" indent="-285750">
              <a:buFont typeface="Arial"/>
              <a:buChar char="•"/>
            </a:pPr>
            <a:r>
              <a:rPr lang="en-US" dirty="0"/>
              <a:t>Industry benchmarking services</a:t>
            </a:r>
          </a:p>
          <a:p>
            <a:endParaRPr lang="en-US" dirty="0">
              <a:ea typeface="Calibri"/>
              <a:cs typeface="Calibri"/>
            </a:endParaRPr>
          </a:p>
          <a:p>
            <a:endParaRPr lang="en-US">
              <a:ea typeface="Calibri"/>
              <a:cs typeface="Calibri"/>
            </a:endParaRPr>
          </a:p>
          <a:p>
            <a:r>
              <a:rPr lang="en-US" b="1"/>
              <a:t>Presenter Notes:</a:t>
            </a:r>
            <a:endParaRPr lang="en-US"/>
          </a:p>
          <a:p>
            <a:pPr marL="171450" indent="-171450">
              <a:buFont typeface="Arial"/>
              <a:buChar char="•"/>
            </a:pPr>
            <a:r>
              <a:rPr lang="en-US"/>
              <a:t>Don't worry if this sounds technical—we'll cover learning paths</a:t>
            </a:r>
          </a:p>
          <a:p>
            <a:pPr marL="171450" indent="-171450">
              <a:buFont typeface="Arial"/>
              <a:buChar char="•"/>
            </a:pPr>
            <a:r>
              <a:rPr lang="en-US"/>
              <a:t>Start simple: Excel pivot tables and charts</a:t>
            </a:r>
          </a:p>
          <a:p>
            <a:pPr marL="171450" indent="-171450">
              <a:buFont typeface="Arial"/>
              <a:buChar char="•"/>
            </a:pPr>
            <a:r>
              <a:rPr lang="en-US"/>
              <a:t>Progress to programming for automation</a:t>
            </a:r>
          </a:p>
          <a:p>
            <a:pPr marL="171450" indent="-171450">
              <a:buFont typeface="Arial"/>
              <a:buChar char="•"/>
            </a:pPr>
            <a:r>
              <a:rPr lang="en-US"/>
              <a:t>Transition: "A critical piece is having good data to analyze"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2CBB49F1-F04E-41E6-9030-3F6C138D0DCC}" type="slidenum">
              <a:rPr lang="en-US"/>
              <a:t>13</a:t>
            </a:fld>
            <a:endParaRPr lang="en-US"/>
          </a:p>
        </p:txBody>
      </p:sp>
    </p:spTree>
    <p:extLst>
      <p:ext uri="{BB962C8B-B14F-4D97-AF65-F5344CB8AC3E}">
        <p14:creationId xmlns:p14="http://schemas.microsoft.com/office/powerpoint/2010/main" val="1441172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that you are seeing on the screen can be implemented in a lot of cases such as:</a:t>
            </a:r>
          </a:p>
          <a:p>
            <a:pPr marL="171450" indent="-171450">
              <a:buFont typeface="Arial" panose="020B0604020202020204" pitchFamily="34" charset="0"/>
              <a:buChar char="•"/>
            </a:pPr>
            <a:r>
              <a:rPr lang="en-US" dirty="0"/>
              <a:t>activities benchmarking</a:t>
            </a:r>
          </a:p>
          <a:p>
            <a:pPr marL="171450" indent="-171450">
              <a:buFont typeface="Arial" panose="020B0604020202020204" pitchFamily="34" charset="0"/>
              <a:buChar char="•"/>
            </a:pPr>
            <a:r>
              <a:rPr lang="en-US" dirty="0"/>
              <a:t>Portfolio performance benchmarking</a:t>
            </a:r>
          </a:p>
          <a:p>
            <a:pPr marL="171450" indent="-171450">
              <a:buFont typeface="Arial" panose="020B0604020202020204" pitchFamily="34" charset="0"/>
              <a:buChar char="•"/>
            </a:pPr>
            <a:r>
              <a:rPr lang="en-US" dirty="0"/>
              <a:t>Durations benchmarking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15</a:t>
            </a:fld>
            <a:endParaRPr lang="en-GB"/>
          </a:p>
        </p:txBody>
      </p:sp>
    </p:spTree>
    <p:extLst>
      <p:ext uri="{BB962C8B-B14F-4D97-AF65-F5344CB8AC3E}">
        <p14:creationId xmlns:p14="http://schemas.microsoft.com/office/powerpoint/2010/main" val="1014229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Presenter Notes:</a:t>
            </a:r>
            <a:endParaRPr lang="en-GB" dirty="0"/>
          </a:p>
          <a:p>
            <a:r>
              <a:rPr lang="en-GB" dirty="0"/>
              <a:t>This is foundational infrastructure</a:t>
            </a:r>
          </a:p>
          <a:p>
            <a:r>
              <a:rPr lang="en-GB" dirty="0"/>
              <a:t>Quality in = quality out</a:t>
            </a:r>
          </a:p>
          <a:p>
            <a:r>
              <a:rPr lang="en-GB" dirty="0"/>
              <a:t>Start small, scale gradually</a:t>
            </a:r>
          </a:p>
          <a:p>
            <a:r>
              <a:rPr lang="en-GB" dirty="0"/>
              <a:t>Living document that improves over time</a:t>
            </a:r>
          </a:p>
          <a:p>
            <a:r>
              <a:rPr lang="en-GB" dirty="0"/>
              <a:t>Transition: "Now let's look at Time Intelligence"</a:t>
            </a:r>
          </a:p>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16</a:t>
            </a:fld>
            <a:endParaRPr lang="en-GB"/>
          </a:p>
        </p:txBody>
      </p:sp>
    </p:spTree>
    <p:extLst>
      <p:ext uri="{BB962C8B-B14F-4D97-AF65-F5344CB8AC3E}">
        <p14:creationId xmlns:p14="http://schemas.microsoft.com/office/powerpoint/2010/main" val="127055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Presenter Notes:</a:t>
            </a:r>
            <a:endParaRPr lang="en-GB" dirty="0"/>
          </a:p>
          <a:p>
            <a:r>
              <a:rPr lang="en-GB" dirty="0"/>
              <a:t>QS professionals must understand schedule dynamics</a:t>
            </a:r>
          </a:p>
          <a:p>
            <a:r>
              <a:rPr lang="en-GB" dirty="0"/>
              <a:t>Time intelligence connects scheduling to commercial impact</a:t>
            </a:r>
          </a:p>
          <a:p>
            <a:r>
              <a:rPr lang="en-GB" dirty="0"/>
              <a:t>This is where QS and planning converge</a:t>
            </a:r>
          </a:p>
          <a:p>
            <a:r>
              <a:rPr lang="en-GB" dirty="0"/>
              <a:t>Transition: "Let me show you practical techniques"</a:t>
            </a:r>
          </a:p>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18</a:t>
            </a:fld>
            <a:endParaRPr lang="en-GB"/>
          </a:p>
        </p:txBody>
      </p:sp>
    </p:spTree>
    <p:extLst>
      <p:ext uri="{BB962C8B-B14F-4D97-AF65-F5344CB8AC3E}">
        <p14:creationId xmlns:p14="http://schemas.microsoft.com/office/powerpoint/2010/main" val="272198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BB49F1-F04E-41E6-9030-3F6C138D0DCC}" type="slidenum">
              <a:rPr lang="en-GB" smtClean="0"/>
              <a:t>20</a:t>
            </a:fld>
            <a:endParaRPr lang="en-GB"/>
          </a:p>
        </p:txBody>
      </p:sp>
    </p:spTree>
    <p:extLst>
      <p:ext uri="{BB962C8B-B14F-4D97-AF65-F5344CB8AC3E}">
        <p14:creationId xmlns:p14="http://schemas.microsoft.com/office/powerpoint/2010/main" val="2671876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youtube.com@APCMasteryPath" TargetMode="External"/><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www.apcmasterypath.co.uk/" TargetMode="External"/><Relationship Id="rId5" Type="http://schemas.openxmlformats.org/officeDocument/2006/relationships/hyperlink" Target="https://www.linkedin.com/company/apc-mastery-path" TargetMode="Externa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Espace réservé du numéro de diapositive 5">
            <a:extLst>
              <a:ext uri="{FF2B5EF4-FFF2-40B4-BE49-F238E27FC236}">
                <a16:creationId xmlns:a16="http://schemas.microsoft.com/office/drawing/2014/main" id="{B5AF915C-CDD0-7B13-AF70-1278203CCBB1}"/>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7" name="Picture 16">
            <a:extLst>
              <a:ext uri="{FF2B5EF4-FFF2-40B4-BE49-F238E27FC236}">
                <a16:creationId xmlns:a16="http://schemas.microsoft.com/office/drawing/2014/main" id="{74A369B2-B14C-FCC1-E947-369C8E792F4E}"/>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8" name="Espace réservé du pied de page 4">
            <a:extLst>
              <a:ext uri="{FF2B5EF4-FFF2-40B4-BE49-F238E27FC236}">
                <a16:creationId xmlns:a16="http://schemas.microsoft.com/office/drawing/2014/main" id="{979989FE-36EB-E3CF-9E0A-90EAC62BEB10}"/>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a:hlinkClick r:id="rId3"/>
              </a:rPr>
              <a:t>www.youtube.com@APCMasteryPath</a:t>
            </a:r>
            <a:endParaRPr lang="fr-FR" sz="1100" dirty="0"/>
          </a:p>
        </p:txBody>
      </p:sp>
      <p:pic>
        <p:nvPicPr>
          <p:cNvPr id="19" name="Picture 18">
            <a:extLst>
              <a:ext uri="{FF2B5EF4-FFF2-40B4-BE49-F238E27FC236}">
                <a16:creationId xmlns:a16="http://schemas.microsoft.com/office/drawing/2014/main" id="{FA367404-C5AA-2CC3-B735-3A2824733A17}"/>
              </a:ext>
            </a:extLst>
          </p:cNvPr>
          <p:cNvPicPr>
            <a:picLocks noChangeAspect="1"/>
          </p:cNvPicPr>
          <p:nvPr userDrawn="1"/>
        </p:nvPicPr>
        <p:blipFill>
          <a:blip r:embed="rId4"/>
          <a:srcRect t="13825" b="13496"/>
          <a:stretch>
            <a:fillRect/>
          </a:stretch>
        </p:blipFill>
        <p:spPr>
          <a:xfrm>
            <a:off x="7967612" y="6501421"/>
            <a:ext cx="340994" cy="247828"/>
          </a:xfrm>
          <a:prstGeom prst="rect">
            <a:avLst/>
          </a:prstGeom>
        </p:spPr>
      </p:pic>
      <p:sp>
        <p:nvSpPr>
          <p:cNvPr id="20" name="Espace réservé du pied de page 4">
            <a:extLst>
              <a:ext uri="{FF2B5EF4-FFF2-40B4-BE49-F238E27FC236}">
                <a16:creationId xmlns:a16="http://schemas.microsoft.com/office/drawing/2014/main" id="{E1C9F14C-F113-AF63-ABB7-D962F367176C}"/>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hlinkClick r:id="rId5"/>
              </a:rPr>
              <a:t>https://www.linkedin.com/company/apc-mastery-path</a:t>
            </a:r>
            <a:endParaRPr lang="en-GB" sz="1100" dirty="0"/>
          </a:p>
        </p:txBody>
      </p:sp>
      <p:sp>
        <p:nvSpPr>
          <p:cNvPr id="21" name="Espace réservé du pied de page 4">
            <a:extLst>
              <a:ext uri="{FF2B5EF4-FFF2-40B4-BE49-F238E27FC236}">
                <a16:creationId xmlns:a16="http://schemas.microsoft.com/office/drawing/2014/main" id="{F1D91D65-3448-45ED-9C82-D671A1303518}"/>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hlinkClick r:id="rId6"/>
              </a:rPr>
              <a:t>www.apcmasterypath.co.uk</a:t>
            </a:r>
            <a:endParaRPr lang="en-GB" sz="1100" dirty="0"/>
          </a:p>
        </p:txBody>
      </p:sp>
      <p:pic>
        <p:nvPicPr>
          <p:cNvPr id="4" name="Picture 3">
            <a:extLst>
              <a:ext uri="{FF2B5EF4-FFF2-40B4-BE49-F238E27FC236}">
                <a16:creationId xmlns:a16="http://schemas.microsoft.com/office/drawing/2014/main" id="{9F434B88-6704-C06D-E0C1-A2AEB830D4F7}"/>
              </a:ext>
            </a:extLst>
          </p:cNvPr>
          <p:cNvPicPr>
            <a:picLocks noChangeAspect="1"/>
          </p:cNvPicPr>
          <p:nvPr userDrawn="1"/>
        </p:nvPicPr>
        <p:blipFill>
          <a:blip r:embed="rId7"/>
          <a:stretch>
            <a:fillRect/>
          </a:stretch>
        </p:blipFill>
        <p:spPr>
          <a:xfrm>
            <a:off x="416290" y="6457978"/>
            <a:ext cx="300529" cy="300529"/>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5">
            <a:extLst>
              <a:ext uri="{FF2B5EF4-FFF2-40B4-BE49-F238E27FC236}">
                <a16:creationId xmlns:a16="http://schemas.microsoft.com/office/drawing/2014/main" id="{F39EF13F-4329-B2DE-04DA-E756585A034A}"/>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4" name="Picture 13">
            <a:extLst>
              <a:ext uri="{FF2B5EF4-FFF2-40B4-BE49-F238E27FC236}">
                <a16:creationId xmlns:a16="http://schemas.microsoft.com/office/drawing/2014/main" id="{FAC8C37A-FAFA-565E-53B2-80EA2A963894}"/>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5" name="Espace réservé du pied de page 4">
            <a:extLst>
              <a:ext uri="{FF2B5EF4-FFF2-40B4-BE49-F238E27FC236}">
                <a16:creationId xmlns:a16="http://schemas.microsoft.com/office/drawing/2014/main" id="{636D0D38-3867-850A-6B21-15C6BEB1E9A2}"/>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6" name="Picture 15">
            <a:extLst>
              <a:ext uri="{FF2B5EF4-FFF2-40B4-BE49-F238E27FC236}">
                <a16:creationId xmlns:a16="http://schemas.microsoft.com/office/drawing/2014/main" id="{83D8B0B1-6609-9861-014B-F6912954193D}"/>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7" name="Espace réservé du pied de page 4">
            <a:extLst>
              <a:ext uri="{FF2B5EF4-FFF2-40B4-BE49-F238E27FC236}">
                <a16:creationId xmlns:a16="http://schemas.microsoft.com/office/drawing/2014/main" id="{049C253E-1CA2-47F6-8099-C6E724277D25}"/>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8" name="Espace réservé du pied de page 4">
            <a:extLst>
              <a:ext uri="{FF2B5EF4-FFF2-40B4-BE49-F238E27FC236}">
                <a16:creationId xmlns:a16="http://schemas.microsoft.com/office/drawing/2014/main" id="{1753443A-EC40-7D68-577A-AA23DE63CED3}"/>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5">
            <a:extLst>
              <a:ext uri="{FF2B5EF4-FFF2-40B4-BE49-F238E27FC236}">
                <a16:creationId xmlns:a16="http://schemas.microsoft.com/office/drawing/2014/main" id="{0A56C537-1080-C486-C047-97669331A789}"/>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4" name="Picture 13">
            <a:extLst>
              <a:ext uri="{FF2B5EF4-FFF2-40B4-BE49-F238E27FC236}">
                <a16:creationId xmlns:a16="http://schemas.microsoft.com/office/drawing/2014/main" id="{645EB713-CE54-3186-899A-D75944071734}"/>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5" name="Espace réservé du pied de page 4">
            <a:extLst>
              <a:ext uri="{FF2B5EF4-FFF2-40B4-BE49-F238E27FC236}">
                <a16:creationId xmlns:a16="http://schemas.microsoft.com/office/drawing/2014/main" id="{5297D2E7-5189-355A-EFB9-E3A1F71471EF}"/>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6" name="Picture 15">
            <a:extLst>
              <a:ext uri="{FF2B5EF4-FFF2-40B4-BE49-F238E27FC236}">
                <a16:creationId xmlns:a16="http://schemas.microsoft.com/office/drawing/2014/main" id="{E1B79186-2F33-A691-1566-8587C6142A26}"/>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7" name="Espace réservé du pied de page 4">
            <a:extLst>
              <a:ext uri="{FF2B5EF4-FFF2-40B4-BE49-F238E27FC236}">
                <a16:creationId xmlns:a16="http://schemas.microsoft.com/office/drawing/2014/main" id="{C0BEC0B7-5E51-CE43-AE32-20800ADA825F}"/>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8" name="Espace réservé du pied de page 4">
            <a:extLst>
              <a:ext uri="{FF2B5EF4-FFF2-40B4-BE49-F238E27FC236}">
                <a16:creationId xmlns:a16="http://schemas.microsoft.com/office/drawing/2014/main" id="{A5E1F9E1-8A6D-3309-5C64-DB3D1789DA39}"/>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7" name="Picture 6">
            <a:extLst>
              <a:ext uri="{FF2B5EF4-FFF2-40B4-BE49-F238E27FC236}">
                <a16:creationId xmlns:a16="http://schemas.microsoft.com/office/drawing/2014/main" id="{F0FF9327-B615-D740-74C3-B36DD66AB3E3}"/>
              </a:ext>
            </a:extLst>
          </p:cNvPr>
          <p:cNvPicPr>
            <a:picLocks noChangeAspect="1"/>
          </p:cNvPicPr>
          <p:nvPr userDrawn="1"/>
        </p:nvPicPr>
        <p:blipFill>
          <a:blip r:embed="rId2"/>
          <a:stretch>
            <a:fillRect/>
          </a:stretch>
        </p:blipFill>
        <p:spPr>
          <a:xfrm>
            <a:off x="11508336" y="0"/>
            <a:ext cx="683664" cy="683664"/>
          </a:xfrm>
          <a:prstGeom prst="rect">
            <a:avLst/>
          </a:prstGeom>
        </p:spPr>
      </p:pic>
      <p:sp>
        <p:nvSpPr>
          <p:cNvPr id="23" name="Espace réservé du numéro de diapositive 5">
            <a:extLst>
              <a:ext uri="{FF2B5EF4-FFF2-40B4-BE49-F238E27FC236}">
                <a16:creationId xmlns:a16="http://schemas.microsoft.com/office/drawing/2014/main" id="{1681E15D-DC3A-57DF-8C7A-DD0389488458}"/>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24" name="Picture 23">
            <a:extLst>
              <a:ext uri="{FF2B5EF4-FFF2-40B4-BE49-F238E27FC236}">
                <a16:creationId xmlns:a16="http://schemas.microsoft.com/office/drawing/2014/main" id="{B2AC5B04-FDB8-7327-E67B-C796FFA9FDC7}"/>
              </a:ext>
            </a:extLst>
          </p:cNvPr>
          <p:cNvPicPr>
            <a:picLocks noChangeAspect="1"/>
          </p:cNvPicPr>
          <p:nvPr userDrawn="1"/>
        </p:nvPicPr>
        <p:blipFill>
          <a:blip r:embed="rId3"/>
          <a:stretch>
            <a:fillRect/>
          </a:stretch>
        </p:blipFill>
        <p:spPr>
          <a:xfrm>
            <a:off x="3554420" y="6467861"/>
            <a:ext cx="266641" cy="266641"/>
          </a:xfrm>
          <a:prstGeom prst="rect">
            <a:avLst/>
          </a:prstGeom>
        </p:spPr>
      </p:pic>
      <p:sp>
        <p:nvSpPr>
          <p:cNvPr id="25" name="Espace réservé du pied de page 4">
            <a:extLst>
              <a:ext uri="{FF2B5EF4-FFF2-40B4-BE49-F238E27FC236}">
                <a16:creationId xmlns:a16="http://schemas.microsoft.com/office/drawing/2014/main" id="{25C8EDE5-E3E8-0068-26CF-47BB2B97A1D5}"/>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26" name="Picture 25">
            <a:extLst>
              <a:ext uri="{FF2B5EF4-FFF2-40B4-BE49-F238E27FC236}">
                <a16:creationId xmlns:a16="http://schemas.microsoft.com/office/drawing/2014/main" id="{95B5A644-543A-569A-5D28-AC73A83476FE}"/>
              </a:ext>
            </a:extLst>
          </p:cNvPr>
          <p:cNvPicPr>
            <a:picLocks noChangeAspect="1"/>
          </p:cNvPicPr>
          <p:nvPr userDrawn="1"/>
        </p:nvPicPr>
        <p:blipFill>
          <a:blip r:embed="rId4"/>
          <a:srcRect t="13825" b="13496"/>
          <a:stretch>
            <a:fillRect/>
          </a:stretch>
        </p:blipFill>
        <p:spPr>
          <a:xfrm>
            <a:off x="7967612" y="6501421"/>
            <a:ext cx="340994" cy="247828"/>
          </a:xfrm>
          <a:prstGeom prst="rect">
            <a:avLst/>
          </a:prstGeom>
        </p:spPr>
      </p:pic>
      <p:sp>
        <p:nvSpPr>
          <p:cNvPr id="27" name="Espace réservé du pied de page 4">
            <a:extLst>
              <a:ext uri="{FF2B5EF4-FFF2-40B4-BE49-F238E27FC236}">
                <a16:creationId xmlns:a16="http://schemas.microsoft.com/office/drawing/2014/main" id="{181EAA1C-AEBB-F858-95D4-C206FB19D1C7}"/>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28" name="Espace réservé du pied de page 4">
            <a:extLst>
              <a:ext uri="{FF2B5EF4-FFF2-40B4-BE49-F238E27FC236}">
                <a16:creationId xmlns:a16="http://schemas.microsoft.com/office/drawing/2014/main" id="{EAAD9959-BF82-7EB2-75A9-2D9D73ACE326}"/>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Modifiez les styles du texte du masque</a:t>
            </a:r>
          </a:p>
        </p:txBody>
      </p:sp>
      <p:sp>
        <p:nvSpPr>
          <p:cNvPr id="13" name="Espace réservé du numéro de diapositive 5">
            <a:extLst>
              <a:ext uri="{FF2B5EF4-FFF2-40B4-BE49-F238E27FC236}">
                <a16:creationId xmlns:a16="http://schemas.microsoft.com/office/drawing/2014/main" id="{BDD8D7D9-B650-A5D0-08F2-5917AF30C7CD}"/>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4" name="Picture 13">
            <a:extLst>
              <a:ext uri="{FF2B5EF4-FFF2-40B4-BE49-F238E27FC236}">
                <a16:creationId xmlns:a16="http://schemas.microsoft.com/office/drawing/2014/main" id="{0BD58739-8755-66D4-7977-0DF6ABA11CC6}"/>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5" name="Espace réservé du pied de page 4">
            <a:extLst>
              <a:ext uri="{FF2B5EF4-FFF2-40B4-BE49-F238E27FC236}">
                <a16:creationId xmlns:a16="http://schemas.microsoft.com/office/drawing/2014/main" id="{3404D848-C664-99F4-1E2C-0410340B23F4}"/>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6" name="Picture 15">
            <a:extLst>
              <a:ext uri="{FF2B5EF4-FFF2-40B4-BE49-F238E27FC236}">
                <a16:creationId xmlns:a16="http://schemas.microsoft.com/office/drawing/2014/main" id="{93D5FD82-6A22-87E3-79D9-3E9A9092921C}"/>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7" name="Espace réservé du pied de page 4">
            <a:extLst>
              <a:ext uri="{FF2B5EF4-FFF2-40B4-BE49-F238E27FC236}">
                <a16:creationId xmlns:a16="http://schemas.microsoft.com/office/drawing/2014/main" id="{63A8E7E3-3FB7-1C86-78C0-48DDEF4CC7A2}"/>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8" name="Espace réservé du pied de page 4">
            <a:extLst>
              <a:ext uri="{FF2B5EF4-FFF2-40B4-BE49-F238E27FC236}">
                <a16:creationId xmlns:a16="http://schemas.microsoft.com/office/drawing/2014/main" id="{8CFE7657-4D77-0382-9FB6-46EAD81D8D46}"/>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5">
            <a:extLst>
              <a:ext uri="{FF2B5EF4-FFF2-40B4-BE49-F238E27FC236}">
                <a16:creationId xmlns:a16="http://schemas.microsoft.com/office/drawing/2014/main" id="{F170ADA3-A876-C762-2060-3A436257A398}"/>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9" name="Picture 8">
            <a:extLst>
              <a:ext uri="{FF2B5EF4-FFF2-40B4-BE49-F238E27FC236}">
                <a16:creationId xmlns:a16="http://schemas.microsoft.com/office/drawing/2014/main" id="{DA57E904-DE35-DEA2-0814-E226BAF8590D}"/>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0" name="Espace réservé du pied de page 4">
            <a:extLst>
              <a:ext uri="{FF2B5EF4-FFF2-40B4-BE49-F238E27FC236}">
                <a16:creationId xmlns:a16="http://schemas.microsoft.com/office/drawing/2014/main" id="{A95E8677-566A-61BF-71FA-4AFC573CE7CE}"/>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1" name="Picture 10">
            <a:extLst>
              <a:ext uri="{FF2B5EF4-FFF2-40B4-BE49-F238E27FC236}">
                <a16:creationId xmlns:a16="http://schemas.microsoft.com/office/drawing/2014/main" id="{31541D95-084B-B289-3E64-D0DF9F7CCDBD}"/>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2" name="Espace réservé du pied de page 4">
            <a:extLst>
              <a:ext uri="{FF2B5EF4-FFF2-40B4-BE49-F238E27FC236}">
                <a16:creationId xmlns:a16="http://schemas.microsoft.com/office/drawing/2014/main" id="{64434286-B5D5-0432-1CC5-CEFBB9E57DBC}"/>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3" name="Espace réservé du pied de page 4">
            <a:extLst>
              <a:ext uri="{FF2B5EF4-FFF2-40B4-BE49-F238E27FC236}">
                <a16:creationId xmlns:a16="http://schemas.microsoft.com/office/drawing/2014/main" id="{CE0B40E5-5633-485E-FF8E-BD171988C67A}"/>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numéro de diapositive 5">
            <a:extLst>
              <a:ext uri="{FF2B5EF4-FFF2-40B4-BE49-F238E27FC236}">
                <a16:creationId xmlns:a16="http://schemas.microsoft.com/office/drawing/2014/main" id="{CEF6686F-AFB1-E388-1EBA-8BF5B4984D89}"/>
              </a:ext>
            </a:extLst>
          </p:cNvPr>
          <p:cNvSpPr>
            <a:spLocks noGrp="1"/>
          </p:cNvSpPr>
          <p:nvPr>
            <p:ph type="sldNum" sz="quarter" idx="10"/>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7" name="Picture 16">
            <a:extLst>
              <a:ext uri="{FF2B5EF4-FFF2-40B4-BE49-F238E27FC236}">
                <a16:creationId xmlns:a16="http://schemas.microsoft.com/office/drawing/2014/main" id="{DA114C6F-F38A-8557-B5D9-50C42E53D670}"/>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8" name="Espace réservé du pied de page 4">
            <a:extLst>
              <a:ext uri="{FF2B5EF4-FFF2-40B4-BE49-F238E27FC236}">
                <a16:creationId xmlns:a16="http://schemas.microsoft.com/office/drawing/2014/main" id="{440296E5-7858-50F3-063D-C25E85487AD1}"/>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9" name="Picture 18">
            <a:extLst>
              <a:ext uri="{FF2B5EF4-FFF2-40B4-BE49-F238E27FC236}">
                <a16:creationId xmlns:a16="http://schemas.microsoft.com/office/drawing/2014/main" id="{EA47B5FB-B755-C847-1649-3C374614087B}"/>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20" name="Espace réservé du pied de page 4">
            <a:extLst>
              <a:ext uri="{FF2B5EF4-FFF2-40B4-BE49-F238E27FC236}">
                <a16:creationId xmlns:a16="http://schemas.microsoft.com/office/drawing/2014/main" id="{B1A5B086-D6C2-1270-3E6B-88D9D6417EBD}"/>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21" name="Espace réservé du pied de page 4">
            <a:extLst>
              <a:ext uri="{FF2B5EF4-FFF2-40B4-BE49-F238E27FC236}">
                <a16:creationId xmlns:a16="http://schemas.microsoft.com/office/drawing/2014/main" id="{2EE31367-4188-E585-BB6A-2146ED1CB854}"/>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12" name="Espace réservé du numéro de diapositive 5">
            <a:extLst>
              <a:ext uri="{FF2B5EF4-FFF2-40B4-BE49-F238E27FC236}">
                <a16:creationId xmlns:a16="http://schemas.microsoft.com/office/drawing/2014/main" id="{265DC800-D11B-3269-760F-CEB65002D189}"/>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3" name="Picture 12">
            <a:extLst>
              <a:ext uri="{FF2B5EF4-FFF2-40B4-BE49-F238E27FC236}">
                <a16:creationId xmlns:a16="http://schemas.microsoft.com/office/drawing/2014/main" id="{9607ADEC-0D09-4621-206F-995532A08EA0}"/>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4" name="Espace réservé du pied de page 4">
            <a:extLst>
              <a:ext uri="{FF2B5EF4-FFF2-40B4-BE49-F238E27FC236}">
                <a16:creationId xmlns:a16="http://schemas.microsoft.com/office/drawing/2014/main" id="{2491F9F6-08F1-14A3-8C9D-53E843BBF6E5}"/>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5" name="Picture 14">
            <a:extLst>
              <a:ext uri="{FF2B5EF4-FFF2-40B4-BE49-F238E27FC236}">
                <a16:creationId xmlns:a16="http://schemas.microsoft.com/office/drawing/2014/main" id="{91842ABE-C27E-A173-E3A9-2553AF652E7F}"/>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6" name="Espace réservé du pied de page 4">
            <a:extLst>
              <a:ext uri="{FF2B5EF4-FFF2-40B4-BE49-F238E27FC236}">
                <a16:creationId xmlns:a16="http://schemas.microsoft.com/office/drawing/2014/main" id="{DA803C20-F625-D171-7DF3-81B9FEFBD3CA}"/>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7" name="Espace réservé du pied de page 4">
            <a:extLst>
              <a:ext uri="{FF2B5EF4-FFF2-40B4-BE49-F238E27FC236}">
                <a16:creationId xmlns:a16="http://schemas.microsoft.com/office/drawing/2014/main" id="{8A5F77C4-DD90-7B9B-0A09-1B3F8A8A5C0E}"/>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835DD0BA-E0F7-B4A9-9475-DBDABBA06CAB}"/>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2" name="Picture 11">
            <a:extLst>
              <a:ext uri="{FF2B5EF4-FFF2-40B4-BE49-F238E27FC236}">
                <a16:creationId xmlns:a16="http://schemas.microsoft.com/office/drawing/2014/main" id="{365CF79C-4707-2724-57D9-82728C44499B}"/>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3" name="Espace réservé du pied de page 4">
            <a:extLst>
              <a:ext uri="{FF2B5EF4-FFF2-40B4-BE49-F238E27FC236}">
                <a16:creationId xmlns:a16="http://schemas.microsoft.com/office/drawing/2014/main" id="{C7AD170E-2C53-0A8D-44C6-ECED9B82EB8A}"/>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4" name="Picture 13">
            <a:extLst>
              <a:ext uri="{FF2B5EF4-FFF2-40B4-BE49-F238E27FC236}">
                <a16:creationId xmlns:a16="http://schemas.microsoft.com/office/drawing/2014/main" id="{99CB9FF3-F7D1-F3A8-3076-E6FEA16753E4}"/>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5" name="Espace réservé du pied de page 4">
            <a:extLst>
              <a:ext uri="{FF2B5EF4-FFF2-40B4-BE49-F238E27FC236}">
                <a16:creationId xmlns:a16="http://schemas.microsoft.com/office/drawing/2014/main" id="{9636F74A-BC85-94D8-D000-63AAEDC7CC19}"/>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6" name="Espace réservé du pied de page 4">
            <a:extLst>
              <a:ext uri="{FF2B5EF4-FFF2-40B4-BE49-F238E27FC236}">
                <a16:creationId xmlns:a16="http://schemas.microsoft.com/office/drawing/2014/main" id="{B29F0726-7018-7C71-843D-5A09C8616A12}"/>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14" name="Espace réservé du numéro de diapositive 5">
            <a:extLst>
              <a:ext uri="{FF2B5EF4-FFF2-40B4-BE49-F238E27FC236}">
                <a16:creationId xmlns:a16="http://schemas.microsoft.com/office/drawing/2014/main" id="{82132D47-DCC7-7F3F-3E84-F14EB39D306B}"/>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5" name="Picture 14">
            <a:extLst>
              <a:ext uri="{FF2B5EF4-FFF2-40B4-BE49-F238E27FC236}">
                <a16:creationId xmlns:a16="http://schemas.microsoft.com/office/drawing/2014/main" id="{F26DCD97-5BD5-85D4-A696-5D45141740D1}"/>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6" name="Espace réservé du pied de page 4">
            <a:extLst>
              <a:ext uri="{FF2B5EF4-FFF2-40B4-BE49-F238E27FC236}">
                <a16:creationId xmlns:a16="http://schemas.microsoft.com/office/drawing/2014/main" id="{8B33CD3A-E971-FB1B-9998-DB8E35A4A73B}"/>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7" name="Picture 16">
            <a:extLst>
              <a:ext uri="{FF2B5EF4-FFF2-40B4-BE49-F238E27FC236}">
                <a16:creationId xmlns:a16="http://schemas.microsoft.com/office/drawing/2014/main" id="{9AD7AB5D-4C78-8E42-1259-38EFB223611E}"/>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8" name="Espace réservé du pied de page 4">
            <a:extLst>
              <a:ext uri="{FF2B5EF4-FFF2-40B4-BE49-F238E27FC236}">
                <a16:creationId xmlns:a16="http://schemas.microsoft.com/office/drawing/2014/main" id="{FF919D99-9D60-E201-CA99-57FDF2B1BAD0}"/>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9" name="Espace réservé du pied de page 4">
            <a:extLst>
              <a:ext uri="{FF2B5EF4-FFF2-40B4-BE49-F238E27FC236}">
                <a16:creationId xmlns:a16="http://schemas.microsoft.com/office/drawing/2014/main" id="{F141BB39-CD33-9742-0DD4-671AA947E567}"/>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14" name="Espace réservé du numéro de diapositive 5">
            <a:extLst>
              <a:ext uri="{FF2B5EF4-FFF2-40B4-BE49-F238E27FC236}">
                <a16:creationId xmlns:a16="http://schemas.microsoft.com/office/drawing/2014/main" id="{F5165E2F-F618-7149-431A-1B4960750EC5}"/>
              </a:ext>
            </a:extLst>
          </p:cNvPr>
          <p:cNvSpPr>
            <a:spLocks noGrp="1"/>
          </p:cNvSpPr>
          <p:nvPr>
            <p:ph type="sldNum" sz="quarter" idx="4"/>
          </p:nvPr>
        </p:nvSpPr>
        <p:spPr>
          <a:xfrm>
            <a:off x="11060397" y="6501421"/>
            <a:ext cx="490668" cy="365125"/>
          </a:xfrm>
          <a:prstGeom prst="rect">
            <a:avLst/>
          </a:prstGeom>
        </p:spPr>
        <p:txBody>
          <a:bodyPr/>
          <a:lstStyle>
            <a:lvl1pPr>
              <a:defRPr sz="1100" b="1" u="none"/>
            </a:lvl1pPr>
          </a:lstStyle>
          <a:p>
            <a:fld id="{27C6CCC6-2BE5-4E42-96A4-D1E8E81A3D8E}" type="slidenum">
              <a:rPr lang="fr-FR" smtClean="0"/>
              <a:pPr/>
              <a:t>‹#›</a:t>
            </a:fld>
            <a:endParaRPr lang="fr-FR" u="none" dirty="0"/>
          </a:p>
        </p:txBody>
      </p:sp>
      <p:pic>
        <p:nvPicPr>
          <p:cNvPr id="15" name="Picture 14">
            <a:extLst>
              <a:ext uri="{FF2B5EF4-FFF2-40B4-BE49-F238E27FC236}">
                <a16:creationId xmlns:a16="http://schemas.microsoft.com/office/drawing/2014/main" id="{96A48B3D-72BE-7B5E-1CFD-C458E1AD6F66}"/>
              </a:ext>
            </a:extLst>
          </p:cNvPr>
          <p:cNvPicPr>
            <a:picLocks noChangeAspect="1"/>
          </p:cNvPicPr>
          <p:nvPr userDrawn="1"/>
        </p:nvPicPr>
        <p:blipFill>
          <a:blip r:embed="rId2"/>
          <a:stretch>
            <a:fillRect/>
          </a:stretch>
        </p:blipFill>
        <p:spPr>
          <a:xfrm>
            <a:off x="3554420" y="6467861"/>
            <a:ext cx="266641" cy="266641"/>
          </a:xfrm>
          <a:prstGeom prst="rect">
            <a:avLst/>
          </a:prstGeom>
        </p:spPr>
      </p:pic>
      <p:sp>
        <p:nvSpPr>
          <p:cNvPr id="16" name="Espace réservé du pied de page 4">
            <a:extLst>
              <a:ext uri="{FF2B5EF4-FFF2-40B4-BE49-F238E27FC236}">
                <a16:creationId xmlns:a16="http://schemas.microsoft.com/office/drawing/2014/main" id="{76A2956E-B540-1FF3-41F7-3D63D4E08DFE}"/>
              </a:ext>
            </a:extLst>
          </p:cNvPr>
          <p:cNvSpPr txBox="1">
            <a:spLocks/>
          </p:cNvSpPr>
          <p:nvPr userDrawn="1"/>
        </p:nvSpPr>
        <p:spPr>
          <a:xfrm>
            <a:off x="8177147" y="6425681"/>
            <a:ext cx="27432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err="1"/>
              <a:t>www.youtube.com@APCMasteryPath</a:t>
            </a:r>
            <a:endParaRPr lang="fr-FR" sz="1100" dirty="0"/>
          </a:p>
        </p:txBody>
      </p:sp>
      <p:pic>
        <p:nvPicPr>
          <p:cNvPr id="17" name="Picture 16">
            <a:extLst>
              <a:ext uri="{FF2B5EF4-FFF2-40B4-BE49-F238E27FC236}">
                <a16:creationId xmlns:a16="http://schemas.microsoft.com/office/drawing/2014/main" id="{4176FD75-A308-0B71-C549-E8891644B778}"/>
              </a:ext>
            </a:extLst>
          </p:cNvPr>
          <p:cNvPicPr>
            <a:picLocks noChangeAspect="1"/>
          </p:cNvPicPr>
          <p:nvPr userDrawn="1"/>
        </p:nvPicPr>
        <p:blipFill>
          <a:blip r:embed="rId3"/>
          <a:srcRect t="13825" b="13496"/>
          <a:stretch>
            <a:fillRect/>
          </a:stretch>
        </p:blipFill>
        <p:spPr>
          <a:xfrm>
            <a:off x="7967612" y="6501421"/>
            <a:ext cx="340994" cy="247828"/>
          </a:xfrm>
          <a:prstGeom prst="rect">
            <a:avLst/>
          </a:prstGeom>
        </p:spPr>
      </p:pic>
      <p:sp>
        <p:nvSpPr>
          <p:cNvPr id="18" name="Espace réservé du pied de page 4">
            <a:extLst>
              <a:ext uri="{FF2B5EF4-FFF2-40B4-BE49-F238E27FC236}">
                <a16:creationId xmlns:a16="http://schemas.microsoft.com/office/drawing/2014/main" id="{B2AA386B-A2AF-4E6E-AEF8-18F73A3CB61A}"/>
              </a:ext>
            </a:extLst>
          </p:cNvPr>
          <p:cNvSpPr txBox="1">
            <a:spLocks/>
          </p:cNvSpPr>
          <p:nvPr userDrawn="1"/>
        </p:nvSpPr>
        <p:spPr>
          <a:xfrm>
            <a:off x="3500379" y="6425681"/>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https://</a:t>
            </a:r>
            <a:r>
              <a:rPr lang="en-GB" sz="1100" dirty="0" err="1"/>
              <a:t>www.linkedin.com</a:t>
            </a:r>
            <a:r>
              <a:rPr lang="en-GB" sz="1100" dirty="0"/>
              <a:t>/company/</a:t>
            </a:r>
            <a:r>
              <a:rPr lang="en-GB" sz="1100" dirty="0" err="1"/>
              <a:t>apc</a:t>
            </a:r>
            <a:r>
              <a:rPr lang="en-GB" sz="1100" dirty="0"/>
              <a:t>-mastery-path</a:t>
            </a:r>
            <a:endParaRPr lang="fr-FR" sz="800" kern="1200" dirty="0">
              <a:solidFill>
                <a:schemeClr val="tx1">
                  <a:tint val="82000"/>
                </a:schemeClr>
              </a:solidFill>
              <a:latin typeface="+mn-lt"/>
              <a:ea typeface="+mn-ea"/>
              <a:cs typeface="+mn-cs"/>
            </a:endParaRPr>
          </a:p>
        </p:txBody>
      </p:sp>
      <p:sp>
        <p:nvSpPr>
          <p:cNvPr id="19" name="Espace réservé du pied de page 4">
            <a:extLst>
              <a:ext uri="{FF2B5EF4-FFF2-40B4-BE49-F238E27FC236}">
                <a16:creationId xmlns:a16="http://schemas.microsoft.com/office/drawing/2014/main" id="{27924FC4-2533-5897-6FDF-5261082ADBCA}"/>
              </a:ext>
            </a:extLst>
          </p:cNvPr>
          <p:cNvSpPr txBox="1">
            <a:spLocks/>
          </p:cNvSpPr>
          <p:nvPr userDrawn="1"/>
        </p:nvSpPr>
        <p:spPr>
          <a:xfrm>
            <a:off x="324740" y="6418618"/>
            <a:ext cx="2613671"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www.apcmasterypath.co.uk</a:t>
            </a:r>
            <a:endParaRPr lang="fr-FR" sz="800" kern="1200" dirty="0">
              <a:solidFill>
                <a:schemeClr val="tx1">
                  <a:tint val="82000"/>
                </a:schemeClr>
              </a:solidFill>
              <a:latin typeface="+mn-lt"/>
              <a:ea typeface="+mn-ea"/>
              <a:cs typeface="+mn-cs"/>
            </a:endParaRP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Picture 9">
            <a:extLst>
              <a:ext uri="{FF2B5EF4-FFF2-40B4-BE49-F238E27FC236}">
                <a16:creationId xmlns:a16="http://schemas.microsoft.com/office/drawing/2014/main" id="{75927F33-526F-07B1-34D5-157F2C4BDC11}"/>
              </a:ext>
            </a:extLst>
          </p:cNvPr>
          <p:cNvPicPr>
            <a:picLocks noChangeAspect="1"/>
          </p:cNvPicPr>
          <p:nvPr userDrawn="1"/>
        </p:nvPicPr>
        <p:blipFill>
          <a:blip r:embed="rId13"/>
          <a:stretch>
            <a:fillRect/>
          </a:stretch>
        </p:blipFill>
        <p:spPr>
          <a:xfrm>
            <a:off x="11508336" y="0"/>
            <a:ext cx="683664" cy="683664"/>
          </a:xfrm>
          <a:prstGeom prst="rect">
            <a:avLst/>
          </a:prstGeom>
        </p:spPr>
      </p:pic>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8.xml"/><Relationship Id="rId11" Type="http://schemas.openxmlformats.org/officeDocument/2006/relationships/image" Target="../media/image64.png"/><Relationship Id="rId5" Type="http://schemas.openxmlformats.org/officeDocument/2006/relationships/diagramQuickStyle" Target="../diagrams/quickStyle8.xml"/><Relationship Id="rId10" Type="http://schemas.openxmlformats.org/officeDocument/2006/relationships/image" Target="../media/image63.png"/><Relationship Id="rId4" Type="http://schemas.openxmlformats.org/officeDocument/2006/relationships/diagramLayout" Target="../diagrams/layout8.xml"/><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diagramLayout" Target="../diagrams/layout11.xml"/><Relationship Id="rId7" Type="http://schemas.openxmlformats.org/officeDocument/2006/relationships/image" Target="../media/image29.png"/><Relationship Id="rId12" Type="http://schemas.openxmlformats.org/officeDocument/2006/relationships/image" Target="../media/image91.sv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11" Type="http://schemas.openxmlformats.org/officeDocument/2006/relationships/image" Target="../media/image90.png"/><Relationship Id="rId5" Type="http://schemas.openxmlformats.org/officeDocument/2006/relationships/diagramColors" Target="../diagrams/colors11.xml"/><Relationship Id="rId10" Type="http://schemas.openxmlformats.org/officeDocument/2006/relationships/image" Target="../media/image89.svg"/><Relationship Id="rId4" Type="http://schemas.openxmlformats.org/officeDocument/2006/relationships/diagramQuickStyle" Target="../diagrams/quickStyle11.xml"/><Relationship Id="rId9" Type="http://schemas.openxmlformats.org/officeDocument/2006/relationships/image" Target="../media/image88.png"/><Relationship Id="rId14" Type="http://schemas.openxmlformats.org/officeDocument/2006/relationships/image" Target="../media/image93.sv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mohamed-ashour-0727/"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9"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8" name="Isosceles Triangle 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4" name="Image 3" descr="A realistic and engaging university lecture scene focused on quantity surveying and digital transformation. A diverse group of students (men and women) are seated in a modern lecture hall, looking at a large screen displaying a dynamic dashboard with construction cost data, AI-driven insights, and 3D building models. The lecturer, a professional in smart business attire, is pointing at the screen with a digital pen. The environment includes laptops, tablets, and notebooks, with subtle construction visuals like cranes or BIM models in the background. The mood is focused and inspiring, with natural lighting and a clean, academic atmosphere. Overlay the following text in a clean, modern font: Main Title: &quot;Quantity Surveying 2.0: Taking QS to the Next Level&quot; Subtitle: &quot;Leveraging Data Analytics, AI, and Digital Skills for Modern Construction&quot;">
            <a:extLst>
              <a:ext uri="{FF2B5EF4-FFF2-40B4-BE49-F238E27FC236}">
                <a16:creationId xmlns:a16="http://schemas.microsoft.com/office/drawing/2014/main" id="{4AC40DFF-1D0D-F573-8A7C-BCE7F3CE4B98}"/>
              </a:ext>
            </a:extLst>
          </p:cNvPr>
          <p:cNvPicPr>
            <a:picLocks noChangeAspect="1"/>
          </p:cNvPicPr>
          <p:nvPr/>
        </p:nvPicPr>
        <p:blipFill>
          <a:blip r:embed="rId2"/>
          <a:srcRect b="15730"/>
          <a:stretch>
            <a:fillRect/>
          </a:stretch>
        </p:blipFill>
        <p:spPr>
          <a:xfrm>
            <a:off x="4809" y="-3078"/>
            <a:ext cx="12174684" cy="6848761"/>
          </a:xfrm>
          <a:prstGeom prst="rect">
            <a:avLst/>
          </a:prstGeom>
          <a:ln>
            <a:noFill/>
          </a:ln>
        </p:spPr>
      </p:pic>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Slide Number Placeholder 1">
            <a:extLst>
              <a:ext uri="{FF2B5EF4-FFF2-40B4-BE49-F238E27FC236}">
                <a16:creationId xmlns:a16="http://schemas.microsoft.com/office/drawing/2014/main" id="{E0D2B84B-6DE3-E85A-FE60-3E031D11C770}"/>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a:t>
            </a:fld>
            <a:endParaRPr lang="fr-FR"/>
          </a:p>
        </p:txBody>
      </p:sp>
    </p:spTree>
    <p:extLst>
      <p:ext uri="{BB962C8B-B14F-4D97-AF65-F5344CB8AC3E}">
        <p14:creationId xmlns:p14="http://schemas.microsoft.com/office/powerpoint/2010/main" val="378408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C15D13-E931-BC83-1247-8438D431BE5E}"/>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1886267D-AB31-CED0-6323-67E863BA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23F61744-B6E6-E832-3B5B-361BBD999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75A172B-2061-1D34-557C-14001C46E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7D303BB-610D-C23F-EF42-A895A04E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4218AB1-331D-5F4D-7657-FE82DE358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79E7E9A6-5CBD-2C3F-6D10-835D9BD7D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1A85B8F0-7D66-410E-21FA-C5CD3BE1F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33FDA87F-AD68-B06E-12A8-5297D28C6260}"/>
              </a:ext>
            </a:extLst>
          </p:cNvPr>
          <p:cNvSpPr txBox="1">
            <a:spLocks/>
          </p:cNvSpPr>
          <p:nvPr/>
        </p:nvSpPr>
        <p:spPr>
          <a:xfrm>
            <a:off x="851647" y="1050925"/>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The </a:t>
            </a:r>
            <a:r>
              <a:rPr lang="fr-FR" dirty="0" err="1"/>
              <a:t>Three</a:t>
            </a:r>
            <a:r>
              <a:rPr lang="fr-FR" dirty="0"/>
              <a:t> </a:t>
            </a:r>
            <a:r>
              <a:rPr lang="fr-FR" dirty="0" err="1"/>
              <a:t>Pillars</a:t>
            </a:r>
            <a:r>
              <a:rPr lang="fr-FR" dirty="0"/>
              <a:t> of Intelligent </a:t>
            </a:r>
            <a:r>
              <a:rPr lang="fr-FR" dirty="0" err="1"/>
              <a:t>Quantity</a:t>
            </a:r>
            <a:r>
              <a:rPr lang="fr-FR" dirty="0"/>
              <a:t> </a:t>
            </a:r>
            <a:r>
              <a:rPr lang="fr-FR" dirty="0" err="1"/>
              <a:t>Surveying</a:t>
            </a:r>
          </a:p>
        </p:txBody>
      </p:sp>
      <p:graphicFrame>
        <p:nvGraphicFramePr>
          <p:cNvPr id="2" name="Espace réservé du contenu 2">
            <a:extLst>
              <a:ext uri="{FF2B5EF4-FFF2-40B4-BE49-F238E27FC236}">
                <a16:creationId xmlns:a16="http://schemas.microsoft.com/office/drawing/2014/main" id="{D848D5B0-8CEC-E002-ED1D-A133342F751C}"/>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AC5FE18-6EC0-51AB-5E0D-D62E28F5A80D}"/>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10</a:t>
            </a:fld>
            <a:endParaRPr lang="fr-FR"/>
          </a:p>
        </p:txBody>
      </p:sp>
    </p:spTree>
    <p:extLst>
      <p:ext uri="{BB962C8B-B14F-4D97-AF65-F5344CB8AC3E}">
        <p14:creationId xmlns:p14="http://schemas.microsoft.com/office/powerpoint/2010/main" val="64854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3A36C6BC-B023-486A-BC3C-541292D88908}"/>
                                            </p:graphicEl>
                                          </p:spTgt>
                                        </p:tgtEl>
                                        <p:attrNameLst>
                                          <p:attrName>style.visibility</p:attrName>
                                        </p:attrNameLst>
                                      </p:cBhvr>
                                      <p:to>
                                        <p:strVal val="visible"/>
                                      </p:to>
                                    </p:set>
                                    <p:animEffect transition="in" filter="fade">
                                      <p:cBhvr>
                                        <p:cTn id="7" dur="1000"/>
                                        <p:tgtEl>
                                          <p:spTgt spid="2">
                                            <p:graphicEl>
                                              <a:dgm id="{3A36C6BC-B023-486A-BC3C-541292D88908}"/>
                                            </p:graphicEl>
                                          </p:spTgt>
                                        </p:tgtEl>
                                      </p:cBhvr>
                                    </p:animEffect>
                                    <p:anim calcmode="lin" valueType="num">
                                      <p:cBhvr>
                                        <p:cTn id="8" dur="1000" fill="hold"/>
                                        <p:tgtEl>
                                          <p:spTgt spid="2">
                                            <p:graphicEl>
                                              <a:dgm id="{3A36C6BC-B023-486A-BC3C-541292D88908}"/>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3A36C6BC-B023-486A-BC3C-541292D88908}"/>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graphicEl>
                                              <a:dgm id="{F004DE1C-471C-4930-9228-0BAE78CDDD5C}"/>
                                            </p:graphicEl>
                                          </p:spTgt>
                                        </p:tgtEl>
                                        <p:attrNameLst>
                                          <p:attrName>style.visibility</p:attrName>
                                        </p:attrNameLst>
                                      </p:cBhvr>
                                      <p:to>
                                        <p:strVal val="visible"/>
                                      </p:to>
                                    </p:set>
                                    <p:animEffect transition="in" filter="fade">
                                      <p:cBhvr>
                                        <p:cTn id="12" dur="1000"/>
                                        <p:tgtEl>
                                          <p:spTgt spid="2">
                                            <p:graphicEl>
                                              <a:dgm id="{F004DE1C-471C-4930-9228-0BAE78CDDD5C}"/>
                                            </p:graphicEl>
                                          </p:spTgt>
                                        </p:tgtEl>
                                      </p:cBhvr>
                                    </p:animEffect>
                                    <p:anim calcmode="lin" valueType="num">
                                      <p:cBhvr>
                                        <p:cTn id="13" dur="1000" fill="hold"/>
                                        <p:tgtEl>
                                          <p:spTgt spid="2">
                                            <p:graphicEl>
                                              <a:dgm id="{F004DE1C-471C-4930-9228-0BAE78CDDD5C}"/>
                                            </p:graphicEl>
                                          </p:spTgt>
                                        </p:tgtEl>
                                        <p:attrNameLst>
                                          <p:attrName>ppt_x</p:attrName>
                                        </p:attrNameLst>
                                      </p:cBhvr>
                                      <p:tavLst>
                                        <p:tav tm="0">
                                          <p:val>
                                            <p:strVal val="#ppt_x"/>
                                          </p:val>
                                        </p:tav>
                                        <p:tav tm="100000">
                                          <p:val>
                                            <p:strVal val="#ppt_x"/>
                                          </p:val>
                                        </p:tav>
                                      </p:tavLst>
                                    </p:anim>
                                    <p:anim calcmode="lin" valueType="num">
                                      <p:cBhvr>
                                        <p:cTn id="14" dur="1000" fill="hold"/>
                                        <p:tgtEl>
                                          <p:spTgt spid="2">
                                            <p:graphicEl>
                                              <a:dgm id="{F004DE1C-471C-4930-9228-0BAE78CDDD5C}"/>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graphicEl>
                                              <a:dgm id="{D7FAA116-836C-4D20-A74C-4C9133F8FAEA}"/>
                                            </p:graphicEl>
                                          </p:spTgt>
                                        </p:tgtEl>
                                        <p:attrNameLst>
                                          <p:attrName>style.visibility</p:attrName>
                                        </p:attrNameLst>
                                      </p:cBhvr>
                                      <p:to>
                                        <p:strVal val="visible"/>
                                      </p:to>
                                    </p:set>
                                    <p:animEffect transition="in" filter="fade">
                                      <p:cBhvr>
                                        <p:cTn id="17" dur="1000"/>
                                        <p:tgtEl>
                                          <p:spTgt spid="2">
                                            <p:graphicEl>
                                              <a:dgm id="{D7FAA116-836C-4D20-A74C-4C9133F8FAEA}"/>
                                            </p:graphicEl>
                                          </p:spTgt>
                                        </p:tgtEl>
                                      </p:cBhvr>
                                    </p:animEffect>
                                    <p:anim calcmode="lin" valueType="num">
                                      <p:cBhvr>
                                        <p:cTn id="18" dur="1000" fill="hold"/>
                                        <p:tgtEl>
                                          <p:spTgt spid="2">
                                            <p:graphicEl>
                                              <a:dgm id="{D7FAA116-836C-4D20-A74C-4C9133F8FAEA}"/>
                                            </p:graphicEl>
                                          </p:spTgt>
                                        </p:tgtEl>
                                        <p:attrNameLst>
                                          <p:attrName>ppt_x</p:attrName>
                                        </p:attrNameLst>
                                      </p:cBhvr>
                                      <p:tavLst>
                                        <p:tav tm="0">
                                          <p:val>
                                            <p:strVal val="#ppt_x"/>
                                          </p:val>
                                        </p:tav>
                                        <p:tav tm="100000">
                                          <p:val>
                                            <p:strVal val="#ppt_x"/>
                                          </p:val>
                                        </p:tav>
                                      </p:tavLst>
                                    </p:anim>
                                    <p:anim calcmode="lin" valueType="num">
                                      <p:cBhvr>
                                        <p:cTn id="19" dur="1000" fill="hold"/>
                                        <p:tgtEl>
                                          <p:spTgt spid="2">
                                            <p:graphicEl>
                                              <a:dgm id="{D7FAA116-836C-4D20-A74C-4C9133F8FAEA}"/>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graphicEl>
                                              <a:dgm id="{D88DB114-C739-45E8-B693-4F529B9684D0}"/>
                                            </p:graphicEl>
                                          </p:spTgt>
                                        </p:tgtEl>
                                        <p:attrNameLst>
                                          <p:attrName>style.visibility</p:attrName>
                                        </p:attrNameLst>
                                      </p:cBhvr>
                                      <p:to>
                                        <p:strVal val="visible"/>
                                      </p:to>
                                    </p:set>
                                    <p:animEffect transition="in" filter="fade">
                                      <p:cBhvr>
                                        <p:cTn id="24" dur="1000"/>
                                        <p:tgtEl>
                                          <p:spTgt spid="2">
                                            <p:graphicEl>
                                              <a:dgm id="{D88DB114-C739-45E8-B693-4F529B9684D0}"/>
                                            </p:graphicEl>
                                          </p:spTgt>
                                        </p:tgtEl>
                                      </p:cBhvr>
                                    </p:animEffect>
                                    <p:anim calcmode="lin" valueType="num">
                                      <p:cBhvr>
                                        <p:cTn id="25" dur="1000" fill="hold"/>
                                        <p:tgtEl>
                                          <p:spTgt spid="2">
                                            <p:graphicEl>
                                              <a:dgm id="{D88DB114-C739-45E8-B693-4F529B9684D0}"/>
                                            </p:graphicEl>
                                          </p:spTgt>
                                        </p:tgtEl>
                                        <p:attrNameLst>
                                          <p:attrName>ppt_x</p:attrName>
                                        </p:attrNameLst>
                                      </p:cBhvr>
                                      <p:tavLst>
                                        <p:tav tm="0">
                                          <p:val>
                                            <p:strVal val="#ppt_x"/>
                                          </p:val>
                                        </p:tav>
                                        <p:tav tm="100000">
                                          <p:val>
                                            <p:strVal val="#ppt_x"/>
                                          </p:val>
                                        </p:tav>
                                      </p:tavLst>
                                    </p:anim>
                                    <p:anim calcmode="lin" valueType="num">
                                      <p:cBhvr>
                                        <p:cTn id="26" dur="1000" fill="hold"/>
                                        <p:tgtEl>
                                          <p:spTgt spid="2">
                                            <p:graphicEl>
                                              <a:dgm id="{D88DB114-C739-45E8-B693-4F529B9684D0}"/>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graphicEl>
                                              <a:dgm id="{F4A8ADFA-50BE-4DD8-BFF2-036EE9A50DC5}"/>
                                            </p:graphicEl>
                                          </p:spTgt>
                                        </p:tgtEl>
                                        <p:attrNameLst>
                                          <p:attrName>style.visibility</p:attrName>
                                        </p:attrNameLst>
                                      </p:cBhvr>
                                      <p:to>
                                        <p:strVal val="visible"/>
                                      </p:to>
                                    </p:set>
                                    <p:animEffect transition="in" filter="fade">
                                      <p:cBhvr>
                                        <p:cTn id="29" dur="1000"/>
                                        <p:tgtEl>
                                          <p:spTgt spid="2">
                                            <p:graphicEl>
                                              <a:dgm id="{F4A8ADFA-50BE-4DD8-BFF2-036EE9A50DC5}"/>
                                            </p:graphicEl>
                                          </p:spTgt>
                                        </p:tgtEl>
                                      </p:cBhvr>
                                    </p:animEffect>
                                    <p:anim calcmode="lin" valueType="num">
                                      <p:cBhvr>
                                        <p:cTn id="30" dur="1000" fill="hold"/>
                                        <p:tgtEl>
                                          <p:spTgt spid="2">
                                            <p:graphicEl>
                                              <a:dgm id="{F4A8ADFA-50BE-4DD8-BFF2-036EE9A50DC5}"/>
                                            </p:graphicEl>
                                          </p:spTgt>
                                        </p:tgtEl>
                                        <p:attrNameLst>
                                          <p:attrName>ppt_x</p:attrName>
                                        </p:attrNameLst>
                                      </p:cBhvr>
                                      <p:tavLst>
                                        <p:tav tm="0">
                                          <p:val>
                                            <p:strVal val="#ppt_x"/>
                                          </p:val>
                                        </p:tav>
                                        <p:tav tm="100000">
                                          <p:val>
                                            <p:strVal val="#ppt_x"/>
                                          </p:val>
                                        </p:tav>
                                      </p:tavLst>
                                    </p:anim>
                                    <p:anim calcmode="lin" valueType="num">
                                      <p:cBhvr>
                                        <p:cTn id="31" dur="1000" fill="hold"/>
                                        <p:tgtEl>
                                          <p:spTgt spid="2">
                                            <p:graphicEl>
                                              <a:dgm id="{F4A8ADFA-50BE-4DD8-BFF2-036EE9A50DC5}"/>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graphicEl>
                                              <a:dgm id="{E028238A-D01F-4686-9973-02781200E492}"/>
                                            </p:graphicEl>
                                          </p:spTgt>
                                        </p:tgtEl>
                                        <p:attrNameLst>
                                          <p:attrName>style.visibility</p:attrName>
                                        </p:attrNameLst>
                                      </p:cBhvr>
                                      <p:to>
                                        <p:strVal val="visible"/>
                                      </p:to>
                                    </p:set>
                                    <p:animEffect transition="in" filter="fade">
                                      <p:cBhvr>
                                        <p:cTn id="34" dur="1000"/>
                                        <p:tgtEl>
                                          <p:spTgt spid="2">
                                            <p:graphicEl>
                                              <a:dgm id="{E028238A-D01F-4686-9973-02781200E492}"/>
                                            </p:graphicEl>
                                          </p:spTgt>
                                        </p:tgtEl>
                                      </p:cBhvr>
                                    </p:animEffect>
                                    <p:anim calcmode="lin" valueType="num">
                                      <p:cBhvr>
                                        <p:cTn id="35" dur="1000" fill="hold"/>
                                        <p:tgtEl>
                                          <p:spTgt spid="2">
                                            <p:graphicEl>
                                              <a:dgm id="{E028238A-D01F-4686-9973-02781200E492}"/>
                                            </p:graphicEl>
                                          </p:spTgt>
                                        </p:tgtEl>
                                        <p:attrNameLst>
                                          <p:attrName>ppt_x</p:attrName>
                                        </p:attrNameLst>
                                      </p:cBhvr>
                                      <p:tavLst>
                                        <p:tav tm="0">
                                          <p:val>
                                            <p:strVal val="#ppt_x"/>
                                          </p:val>
                                        </p:tav>
                                        <p:tav tm="100000">
                                          <p:val>
                                            <p:strVal val="#ppt_x"/>
                                          </p:val>
                                        </p:tav>
                                      </p:tavLst>
                                    </p:anim>
                                    <p:anim calcmode="lin" valueType="num">
                                      <p:cBhvr>
                                        <p:cTn id="36" dur="1000" fill="hold"/>
                                        <p:tgtEl>
                                          <p:spTgt spid="2">
                                            <p:graphicEl>
                                              <a:dgm id="{E028238A-D01F-4686-9973-02781200E492}"/>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graphicEl>
                                              <a:dgm id="{C41D2EE0-E7EF-49A0-8609-3DC471735E02}"/>
                                            </p:graphicEl>
                                          </p:spTgt>
                                        </p:tgtEl>
                                        <p:attrNameLst>
                                          <p:attrName>style.visibility</p:attrName>
                                        </p:attrNameLst>
                                      </p:cBhvr>
                                      <p:to>
                                        <p:strVal val="visible"/>
                                      </p:to>
                                    </p:set>
                                    <p:animEffect transition="in" filter="fade">
                                      <p:cBhvr>
                                        <p:cTn id="41" dur="1000"/>
                                        <p:tgtEl>
                                          <p:spTgt spid="2">
                                            <p:graphicEl>
                                              <a:dgm id="{C41D2EE0-E7EF-49A0-8609-3DC471735E02}"/>
                                            </p:graphicEl>
                                          </p:spTgt>
                                        </p:tgtEl>
                                      </p:cBhvr>
                                    </p:animEffect>
                                    <p:anim calcmode="lin" valueType="num">
                                      <p:cBhvr>
                                        <p:cTn id="42" dur="1000" fill="hold"/>
                                        <p:tgtEl>
                                          <p:spTgt spid="2">
                                            <p:graphicEl>
                                              <a:dgm id="{C41D2EE0-E7EF-49A0-8609-3DC471735E02}"/>
                                            </p:graphicEl>
                                          </p:spTgt>
                                        </p:tgtEl>
                                        <p:attrNameLst>
                                          <p:attrName>ppt_x</p:attrName>
                                        </p:attrNameLst>
                                      </p:cBhvr>
                                      <p:tavLst>
                                        <p:tav tm="0">
                                          <p:val>
                                            <p:strVal val="#ppt_x"/>
                                          </p:val>
                                        </p:tav>
                                        <p:tav tm="100000">
                                          <p:val>
                                            <p:strVal val="#ppt_x"/>
                                          </p:val>
                                        </p:tav>
                                      </p:tavLst>
                                    </p:anim>
                                    <p:anim calcmode="lin" valueType="num">
                                      <p:cBhvr>
                                        <p:cTn id="43" dur="1000" fill="hold"/>
                                        <p:tgtEl>
                                          <p:spTgt spid="2">
                                            <p:graphicEl>
                                              <a:dgm id="{C41D2EE0-E7EF-49A0-8609-3DC471735E02}"/>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
                                            <p:graphicEl>
                                              <a:dgm id="{0FDFA13F-386E-4562-8DD0-E496C880BB11}"/>
                                            </p:graphicEl>
                                          </p:spTgt>
                                        </p:tgtEl>
                                        <p:attrNameLst>
                                          <p:attrName>style.visibility</p:attrName>
                                        </p:attrNameLst>
                                      </p:cBhvr>
                                      <p:to>
                                        <p:strVal val="visible"/>
                                      </p:to>
                                    </p:set>
                                    <p:animEffect transition="in" filter="fade">
                                      <p:cBhvr>
                                        <p:cTn id="46" dur="1000"/>
                                        <p:tgtEl>
                                          <p:spTgt spid="2">
                                            <p:graphicEl>
                                              <a:dgm id="{0FDFA13F-386E-4562-8DD0-E496C880BB11}"/>
                                            </p:graphicEl>
                                          </p:spTgt>
                                        </p:tgtEl>
                                      </p:cBhvr>
                                    </p:animEffect>
                                    <p:anim calcmode="lin" valueType="num">
                                      <p:cBhvr>
                                        <p:cTn id="47" dur="1000" fill="hold"/>
                                        <p:tgtEl>
                                          <p:spTgt spid="2">
                                            <p:graphicEl>
                                              <a:dgm id="{0FDFA13F-386E-4562-8DD0-E496C880BB11}"/>
                                            </p:graphicEl>
                                          </p:spTgt>
                                        </p:tgtEl>
                                        <p:attrNameLst>
                                          <p:attrName>ppt_x</p:attrName>
                                        </p:attrNameLst>
                                      </p:cBhvr>
                                      <p:tavLst>
                                        <p:tav tm="0">
                                          <p:val>
                                            <p:strVal val="#ppt_x"/>
                                          </p:val>
                                        </p:tav>
                                        <p:tav tm="100000">
                                          <p:val>
                                            <p:strVal val="#ppt_x"/>
                                          </p:val>
                                        </p:tav>
                                      </p:tavLst>
                                    </p:anim>
                                    <p:anim calcmode="lin" valueType="num">
                                      <p:cBhvr>
                                        <p:cTn id="48" dur="1000" fill="hold"/>
                                        <p:tgtEl>
                                          <p:spTgt spid="2">
                                            <p:graphicEl>
                                              <a:dgm id="{0FDFA13F-386E-4562-8DD0-E496C880BB11}"/>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
                                            <p:graphicEl>
                                              <a:dgm id="{D8CE14BB-645E-44CC-910B-0168F09F0C5A}"/>
                                            </p:graphicEl>
                                          </p:spTgt>
                                        </p:tgtEl>
                                        <p:attrNameLst>
                                          <p:attrName>style.visibility</p:attrName>
                                        </p:attrNameLst>
                                      </p:cBhvr>
                                      <p:to>
                                        <p:strVal val="visible"/>
                                      </p:to>
                                    </p:set>
                                    <p:animEffect transition="in" filter="fade">
                                      <p:cBhvr>
                                        <p:cTn id="51" dur="1000"/>
                                        <p:tgtEl>
                                          <p:spTgt spid="2">
                                            <p:graphicEl>
                                              <a:dgm id="{D8CE14BB-645E-44CC-910B-0168F09F0C5A}"/>
                                            </p:graphicEl>
                                          </p:spTgt>
                                        </p:tgtEl>
                                      </p:cBhvr>
                                    </p:animEffect>
                                    <p:anim calcmode="lin" valueType="num">
                                      <p:cBhvr>
                                        <p:cTn id="52" dur="1000" fill="hold"/>
                                        <p:tgtEl>
                                          <p:spTgt spid="2">
                                            <p:graphicEl>
                                              <a:dgm id="{D8CE14BB-645E-44CC-910B-0168F09F0C5A}"/>
                                            </p:graphicEl>
                                          </p:spTgt>
                                        </p:tgtEl>
                                        <p:attrNameLst>
                                          <p:attrName>ppt_x</p:attrName>
                                        </p:attrNameLst>
                                      </p:cBhvr>
                                      <p:tavLst>
                                        <p:tav tm="0">
                                          <p:val>
                                            <p:strVal val="#ppt_x"/>
                                          </p:val>
                                        </p:tav>
                                        <p:tav tm="100000">
                                          <p:val>
                                            <p:strVal val="#ppt_x"/>
                                          </p:val>
                                        </p:tav>
                                      </p:tavLst>
                                    </p:anim>
                                    <p:anim calcmode="lin" valueType="num">
                                      <p:cBhvr>
                                        <p:cTn id="53" dur="1000" fill="hold"/>
                                        <p:tgtEl>
                                          <p:spTgt spid="2">
                                            <p:graphicEl>
                                              <a:dgm id="{D8CE14BB-645E-44CC-910B-0168F09F0C5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3D408C-99C7-8CE3-F214-C2AC6A6DF18E}"/>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44C09F83-86D0-61A6-CD06-FBD794EA7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F2A1BF39-8803-BDD8-0D45-7A6D943D3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E542E6D-217C-6AF5-4B08-63CBB5787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A9C3E55-BC87-06C3-E079-44B45CD50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7F2C07D-A143-3F08-5633-03366CAB1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3A7C07B9-B5FC-C604-4CB2-D0362EC2D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7D14AB7-6873-DEB6-4F78-F934D41D8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92A6EA11-BB26-0FF7-3D87-7399E5E6B236}"/>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Cost Intelligence: Beyond Historical Pricing</a:t>
            </a:r>
            <a:endParaRPr lang="fr-FR" sz="4400" dirty="0"/>
          </a:p>
        </p:txBody>
      </p:sp>
      <p:graphicFrame>
        <p:nvGraphicFramePr>
          <p:cNvPr id="2" name="Espace réservé du contenu 2">
            <a:extLst>
              <a:ext uri="{FF2B5EF4-FFF2-40B4-BE49-F238E27FC236}">
                <a16:creationId xmlns:a16="http://schemas.microsoft.com/office/drawing/2014/main" id="{6C22D827-BAD1-DA4B-8EC9-4BC1E1281587}"/>
              </a:ext>
            </a:extLst>
          </p:cNvPr>
          <p:cNvGraphicFramePr/>
          <p:nvPr>
            <p:extLst>
              <p:ext uri="{D42A27DB-BD31-4B8C-83A1-F6EECF244321}">
                <p14:modId xmlns:p14="http://schemas.microsoft.com/office/powerpoint/2010/main" val="3439681948"/>
              </p:ext>
            </p:extLst>
          </p:nvPr>
        </p:nvGraphicFramePr>
        <p:xfrm>
          <a:off x="757518" y="1761564"/>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69BE75A-C4FB-C8B8-9DB4-B8A67688B53C}"/>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11</a:t>
            </a:fld>
            <a:endParaRPr lang="fr-FR"/>
          </a:p>
        </p:txBody>
      </p:sp>
    </p:spTree>
    <p:extLst>
      <p:ext uri="{BB962C8B-B14F-4D97-AF65-F5344CB8AC3E}">
        <p14:creationId xmlns:p14="http://schemas.microsoft.com/office/powerpoint/2010/main" val="165034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2DF683D-5C23-4829-A1D4-CCB52A71C08B}"/>
                                            </p:graphicEl>
                                          </p:spTgt>
                                        </p:tgtEl>
                                        <p:attrNameLst>
                                          <p:attrName>style.visibility</p:attrName>
                                        </p:attrNameLst>
                                      </p:cBhvr>
                                      <p:to>
                                        <p:strVal val="visible"/>
                                      </p:to>
                                    </p:set>
                                    <p:animEffect transition="in" filter="fade">
                                      <p:cBhvr>
                                        <p:cTn id="7" dur="500"/>
                                        <p:tgtEl>
                                          <p:spTgt spid="2">
                                            <p:graphicEl>
                                              <a:dgm id="{22DF683D-5C23-4829-A1D4-CCB52A71C08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3520AFEA-39B3-4442-B19F-8F7A95498F44}"/>
                                            </p:graphicEl>
                                          </p:spTgt>
                                        </p:tgtEl>
                                        <p:attrNameLst>
                                          <p:attrName>style.visibility</p:attrName>
                                        </p:attrNameLst>
                                      </p:cBhvr>
                                      <p:to>
                                        <p:strVal val="visible"/>
                                      </p:to>
                                    </p:set>
                                    <p:animEffect transition="in" filter="fade">
                                      <p:cBhvr>
                                        <p:cTn id="10" dur="500"/>
                                        <p:tgtEl>
                                          <p:spTgt spid="2">
                                            <p:graphicEl>
                                              <a:dgm id="{3520AFEA-39B3-4442-B19F-8F7A95498F44}"/>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9F44459A-8A74-44DB-AECE-3E7102FBE62B}"/>
                                            </p:graphicEl>
                                          </p:spTgt>
                                        </p:tgtEl>
                                        <p:attrNameLst>
                                          <p:attrName>style.visibility</p:attrName>
                                        </p:attrNameLst>
                                      </p:cBhvr>
                                      <p:to>
                                        <p:strVal val="visible"/>
                                      </p:to>
                                    </p:set>
                                    <p:animEffect transition="in" filter="fade">
                                      <p:cBhvr>
                                        <p:cTn id="13" dur="500"/>
                                        <p:tgtEl>
                                          <p:spTgt spid="2">
                                            <p:graphicEl>
                                              <a:dgm id="{9F44459A-8A74-44DB-AECE-3E7102FBE62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graphicEl>
                                              <a:dgm id="{869859AA-BF86-4451-9DD5-D722DB83E2AA}"/>
                                            </p:graphicEl>
                                          </p:spTgt>
                                        </p:tgtEl>
                                        <p:attrNameLst>
                                          <p:attrName>style.visibility</p:attrName>
                                        </p:attrNameLst>
                                      </p:cBhvr>
                                      <p:to>
                                        <p:strVal val="visible"/>
                                      </p:to>
                                    </p:set>
                                    <p:animEffect transition="in" filter="fade">
                                      <p:cBhvr>
                                        <p:cTn id="18" dur="500"/>
                                        <p:tgtEl>
                                          <p:spTgt spid="2">
                                            <p:graphicEl>
                                              <a:dgm id="{869859AA-BF86-4451-9DD5-D722DB83E2A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676AAF45-B3D1-4797-997A-FF02CADD72BA}"/>
                                            </p:graphicEl>
                                          </p:spTgt>
                                        </p:tgtEl>
                                        <p:attrNameLst>
                                          <p:attrName>style.visibility</p:attrName>
                                        </p:attrNameLst>
                                      </p:cBhvr>
                                      <p:to>
                                        <p:strVal val="visible"/>
                                      </p:to>
                                    </p:set>
                                    <p:animEffect transition="in" filter="fade">
                                      <p:cBhvr>
                                        <p:cTn id="21" dur="500"/>
                                        <p:tgtEl>
                                          <p:spTgt spid="2">
                                            <p:graphicEl>
                                              <a:dgm id="{676AAF45-B3D1-4797-997A-FF02CADD72BA}"/>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9F001628-0A2D-47A2-B81D-3CE3EC960F24}"/>
                                            </p:graphicEl>
                                          </p:spTgt>
                                        </p:tgtEl>
                                        <p:attrNameLst>
                                          <p:attrName>style.visibility</p:attrName>
                                        </p:attrNameLst>
                                      </p:cBhvr>
                                      <p:to>
                                        <p:strVal val="visible"/>
                                      </p:to>
                                    </p:set>
                                    <p:animEffect transition="in" filter="fade">
                                      <p:cBhvr>
                                        <p:cTn id="24" dur="500"/>
                                        <p:tgtEl>
                                          <p:spTgt spid="2">
                                            <p:graphicEl>
                                              <a:dgm id="{9F001628-0A2D-47A2-B81D-3CE3EC960F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571D2D-7E40-CA41-2AE8-7A41F4438C1E}"/>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4A4EC719-67F1-6097-C9F6-7332E685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0CE70EC9-ED1A-28AB-AEE8-2A45445A0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55E2E9D-C6AE-A111-23D8-B4E725672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B88C233-AE2F-A9FE-21ED-9E0115F56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E8EFE9D-8871-42E4-C086-C52697B5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86EF347C-3A54-09AC-D6E6-0491FEC72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5B55FA68-D45A-A864-FA3C-CFACF7AD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486A7350-57E1-725B-3F56-C7B89B90DC97}"/>
              </a:ext>
            </a:extLst>
          </p:cNvPr>
          <p:cNvSpPr txBox="1">
            <a:spLocks/>
          </p:cNvSpPr>
          <p:nvPr/>
        </p:nvSpPr>
        <p:spPr>
          <a:xfrm>
            <a:off x="838200" y="817843"/>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err="1"/>
              <a:t>Cost</a:t>
            </a:r>
            <a:r>
              <a:rPr lang="fr-FR" dirty="0"/>
              <a:t> Intelligence Key Components</a:t>
            </a:r>
            <a:endParaRPr lang="fr-FR"/>
          </a:p>
        </p:txBody>
      </p:sp>
      <p:graphicFrame>
        <p:nvGraphicFramePr>
          <p:cNvPr id="34" name="Espace réservé du contenu 2">
            <a:extLst>
              <a:ext uri="{FF2B5EF4-FFF2-40B4-BE49-F238E27FC236}">
                <a16:creationId xmlns:a16="http://schemas.microsoft.com/office/drawing/2014/main" id="{D7B5933A-4BDC-19FE-FB63-CE6B90FC1638}"/>
              </a:ext>
            </a:extLst>
          </p:cNvPr>
          <p:cNvGraphicFramePr/>
          <p:nvPr>
            <p:extLst>
              <p:ext uri="{D42A27DB-BD31-4B8C-83A1-F6EECF244321}">
                <p14:modId xmlns:p14="http://schemas.microsoft.com/office/powerpoint/2010/main" val="1411290616"/>
              </p:ext>
            </p:extLst>
          </p:nvPr>
        </p:nvGraphicFramePr>
        <p:xfrm>
          <a:off x="358588" y="1480484"/>
          <a:ext cx="11600329" cy="4956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801D163-2832-46F6-E4CB-82A8B22AFBFA}"/>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12</a:t>
            </a:fld>
            <a:endParaRPr lang="fr-FR"/>
          </a:p>
        </p:txBody>
      </p:sp>
    </p:spTree>
    <p:extLst>
      <p:ext uri="{BB962C8B-B14F-4D97-AF65-F5344CB8AC3E}">
        <p14:creationId xmlns:p14="http://schemas.microsoft.com/office/powerpoint/2010/main" val="287455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6476E006-8B2C-467B-A90B-CF4012BC4F6B}"/>
                                            </p:graphicEl>
                                          </p:spTgt>
                                        </p:tgtEl>
                                        <p:attrNameLst>
                                          <p:attrName>style.visibility</p:attrName>
                                        </p:attrNameLst>
                                      </p:cBhvr>
                                      <p:to>
                                        <p:strVal val="visible"/>
                                      </p:to>
                                    </p:set>
                                    <p:animEffect transition="in" filter="fade">
                                      <p:cBhvr>
                                        <p:cTn id="7" dur="1000"/>
                                        <p:tgtEl>
                                          <p:spTgt spid="34">
                                            <p:graphicEl>
                                              <a:dgm id="{6476E006-8B2C-467B-A90B-CF4012BC4F6B}"/>
                                            </p:graphicEl>
                                          </p:spTgt>
                                        </p:tgtEl>
                                      </p:cBhvr>
                                    </p:animEffect>
                                    <p:anim calcmode="lin" valueType="num">
                                      <p:cBhvr>
                                        <p:cTn id="8" dur="1000" fill="hold"/>
                                        <p:tgtEl>
                                          <p:spTgt spid="34">
                                            <p:graphicEl>
                                              <a:dgm id="{6476E006-8B2C-467B-A90B-CF4012BC4F6B}"/>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6476E006-8B2C-467B-A90B-CF4012BC4F6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8BC86219-C31B-4C10-BD70-9C0A506031A8}"/>
                                            </p:graphicEl>
                                          </p:spTgt>
                                        </p:tgtEl>
                                        <p:attrNameLst>
                                          <p:attrName>style.visibility</p:attrName>
                                        </p:attrNameLst>
                                      </p:cBhvr>
                                      <p:to>
                                        <p:strVal val="visible"/>
                                      </p:to>
                                    </p:set>
                                    <p:animEffect transition="in" filter="fade">
                                      <p:cBhvr>
                                        <p:cTn id="12" dur="1000"/>
                                        <p:tgtEl>
                                          <p:spTgt spid="34">
                                            <p:graphicEl>
                                              <a:dgm id="{8BC86219-C31B-4C10-BD70-9C0A506031A8}"/>
                                            </p:graphicEl>
                                          </p:spTgt>
                                        </p:tgtEl>
                                      </p:cBhvr>
                                    </p:animEffect>
                                    <p:anim calcmode="lin" valueType="num">
                                      <p:cBhvr>
                                        <p:cTn id="13" dur="1000" fill="hold"/>
                                        <p:tgtEl>
                                          <p:spTgt spid="34">
                                            <p:graphicEl>
                                              <a:dgm id="{8BC86219-C31B-4C10-BD70-9C0A506031A8}"/>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8BC86219-C31B-4C10-BD70-9C0A506031A8}"/>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3D4591BC-86F3-4609-A10B-E6EE261A9C89}"/>
                                            </p:graphicEl>
                                          </p:spTgt>
                                        </p:tgtEl>
                                        <p:attrNameLst>
                                          <p:attrName>style.visibility</p:attrName>
                                        </p:attrNameLst>
                                      </p:cBhvr>
                                      <p:to>
                                        <p:strVal val="visible"/>
                                      </p:to>
                                    </p:set>
                                    <p:animEffect transition="in" filter="fade">
                                      <p:cBhvr>
                                        <p:cTn id="17" dur="1000"/>
                                        <p:tgtEl>
                                          <p:spTgt spid="34">
                                            <p:graphicEl>
                                              <a:dgm id="{3D4591BC-86F3-4609-A10B-E6EE261A9C89}"/>
                                            </p:graphicEl>
                                          </p:spTgt>
                                        </p:tgtEl>
                                      </p:cBhvr>
                                    </p:animEffect>
                                    <p:anim calcmode="lin" valueType="num">
                                      <p:cBhvr>
                                        <p:cTn id="18" dur="1000" fill="hold"/>
                                        <p:tgtEl>
                                          <p:spTgt spid="34">
                                            <p:graphicEl>
                                              <a:dgm id="{3D4591BC-86F3-4609-A10B-E6EE261A9C89}"/>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3D4591BC-86F3-4609-A10B-E6EE261A9C89}"/>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69C6AC2F-5964-4CBF-B25F-0D923E9C6AEF}"/>
                                            </p:graphicEl>
                                          </p:spTgt>
                                        </p:tgtEl>
                                        <p:attrNameLst>
                                          <p:attrName>style.visibility</p:attrName>
                                        </p:attrNameLst>
                                      </p:cBhvr>
                                      <p:to>
                                        <p:strVal val="visible"/>
                                      </p:to>
                                    </p:set>
                                    <p:animEffect transition="in" filter="fade">
                                      <p:cBhvr>
                                        <p:cTn id="24" dur="1000"/>
                                        <p:tgtEl>
                                          <p:spTgt spid="34">
                                            <p:graphicEl>
                                              <a:dgm id="{69C6AC2F-5964-4CBF-B25F-0D923E9C6AEF}"/>
                                            </p:graphicEl>
                                          </p:spTgt>
                                        </p:tgtEl>
                                      </p:cBhvr>
                                    </p:animEffect>
                                    <p:anim calcmode="lin" valueType="num">
                                      <p:cBhvr>
                                        <p:cTn id="25" dur="1000" fill="hold"/>
                                        <p:tgtEl>
                                          <p:spTgt spid="34">
                                            <p:graphicEl>
                                              <a:dgm id="{69C6AC2F-5964-4CBF-B25F-0D923E9C6AEF}"/>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69C6AC2F-5964-4CBF-B25F-0D923E9C6AEF}"/>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6107554F-1E3B-42DE-8547-0F22403A501B}"/>
                                            </p:graphicEl>
                                          </p:spTgt>
                                        </p:tgtEl>
                                        <p:attrNameLst>
                                          <p:attrName>style.visibility</p:attrName>
                                        </p:attrNameLst>
                                      </p:cBhvr>
                                      <p:to>
                                        <p:strVal val="visible"/>
                                      </p:to>
                                    </p:set>
                                    <p:animEffect transition="in" filter="fade">
                                      <p:cBhvr>
                                        <p:cTn id="29" dur="1000"/>
                                        <p:tgtEl>
                                          <p:spTgt spid="34">
                                            <p:graphicEl>
                                              <a:dgm id="{6107554F-1E3B-42DE-8547-0F22403A501B}"/>
                                            </p:graphicEl>
                                          </p:spTgt>
                                        </p:tgtEl>
                                      </p:cBhvr>
                                    </p:animEffect>
                                    <p:anim calcmode="lin" valueType="num">
                                      <p:cBhvr>
                                        <p:cTn id="30" dur="1000" fill="hold"/>
                                        <p:tgtEl>
                                          <p:spTgt spid="34">
                                            <p:graphicEl>
                                              <a:dgm id="{6107554F-1E3B-42DE-8547-0F22403A501B}"/>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6107554F-1E3B-42DE-8547-0F22403A501B}"/>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26692B7B-58AE-4206-80E4-DDF46F9F4B9C}"/>
                                            </p:graphicEl>
                                          </p:spTgt>
                                        </p:tgtEl>
                                        <p:attrNameLst>
                                          <p:attrName>style.visibility</p:attrName>
                                        </p:attrNameLst>
                                      </p:cBhvr>
                                      <p:to>
                                        <p:strVal val="visible"/>
                                      </p:to>
                                    </p:set>
                                    <p:animEffect transition="in" filter="fade">
                                      <p:cBhvr>
                                        <p:cTn id="34" dur="1000"/>
                                        <p:tgtEl>
                                          <p:spTgt spid="34">
                                            <p:graphicEl>
                                              <a:dgm id="{26692B7B-58AE-4206-80E4-DDF46F9F4B9C}"/>
                                            </p:graphicEl>
                                          </p:spTgt>
                                        </p:tgtEl>
                                      </p:cBhvr>
                                    </p:animEffect>
                                    <p:anim calcmode="lin" valueType="num">
                                      <p:cBhvr>
                                        <p:cTn id="35" dur="1000" fill="hold"/>
                                        <p:tgtEl>
                                          <p:spTgt spid="34">
                                            <p:graphicEl>
                                              <a:dgm id="{26692B7B-58AE-4206-80E4-DDF46F9F4B9C}"/>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26692B7B-58AE-4206-80E4-DDF46F9F4B9C}"/>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D8D3F63A-0C51-4761-8568-D6CA4C285718}"/>
                                            </p:graphicEl>
                                          </p:spTgt>
                                        </p:tgtEl>
                                        <p:attrNameLst>
                                          <p:attrName>style.visibility</p:attrName>
                                        </p:attrNameLst>
                                      </p:cBhvr>
                                      <p:to>
                                        <p:strVal val="visible"/>
                                      </p:to>
                                    </p:set>
                                    <p:animEffect transition="in" filter="fade">
                                      <p:cBhvr>
                                        <p:cTn id="41" dur="1000"/>
                                        <p:tgtEl>
                                          <p:spTgt spid="34">
                                            <p:graphicEl>
                                              <a:dgm id="{D8D3F63A-0C51-4761-8568-D6CA4C285718}"/>
                                            </p:graphicEl>
                                          </p:spTgt>
                                        </p:tgtEl>
                                      </p:cBhvr>
                                    </p:animEffect>
                                    <p:anim calcmode="lin" valueType="num">
                                      <p:cBhvr>
                                        <p:cTn id="42" dur="1000" fill="hold"/>
                                        <p:tgtEl>
                                          <p:spTgt spid="34">
                                            <p:graphicEl>
                                              <a:dgm id="{D8D3F63A-0C51-4761-8568-D6CA4C285718}"/>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D8D3F63A-0C51-4761-8568-D6CA4C285718}"/>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C14AE057-2E51-457F-B9C5-DFC9777318BE}"/>
                                            </p:graphicEl>
                                          </p:spTgt>
                                        </p:tgtEl>
                                        <p:attrNameLst>
                                          <p:attrName>style.visibility</p:attrName>
                                        </p:attrNameLst>
                                      </p:cBhvr>
                                      <p:to>
                                        <p:strVal val="visible"/>
                                      </p:to>
                                    </p:set>
                                    <p:animEffect transition="in" filter="fade">
                                      <p:cBhvr>
                                        <p:cTn id="46" dur="1000"/>
                                        <p:tgtEl>
                                          <p:spTgt spid="34">
                                            <p:graphicEl>
                                              <a:dgm id="{C14AE057-2E51-457F-B9C5-DFC9777318BE}"/>
                                            </p:graphicEl>
                                          </p:spTgt>
                                        </p:tgtEl>
                                      </p:cBhvr>
                                    </p:animEffect>
                                    <p:anim calcmode="lin" valueType="num">
                                      <p:cBhvr>
                                        <p:cTn id="47" dur="1000" fill="hold"/>
                                        <p:tgtEl>
                                          <p:spTgt spid="34">
                                            <p:graphicEl>
                                              <a:dgm id="{C14AE057-2E51-457F-B9C5-DFC9777318BE}"/>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C14AE057-2E51-457F-B9C5-DFC9777318BE}"/>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4E6F95CA-36FF-4AD0-ACE0-3459006B5E50}"/>
                                            </p:graphicEl>
                                          </p:spTgt>
                                        </p:tgtEl>
                                        <p:attrNameLst>
                                          <p:attrName>style.visibility</p:attrName>
                                        </p:attrNameLst>
                                      </p:cBhvr>
                                      <p:to>
                                        <p:strVal val="visible"/>
                                      </p:to>
                                    </p:set>
                                    <p:animEffect transition="in" filter="fade">
                                      <p:cBhvr>
                                        <p:cTn id="51" dur="1000"/>
                                        <p:tgtEl>
                                          <p:spTgt spid="34">
                                            <p:graphicEl>
                                              <a:dgm id="{4E6F95CA-36FF-4AD0-ACE0-3459006B5E50}"/>
                                            </p:graphicEl>
                                          </p:spTgt>
                                        </p:tgtEl>
                                      </p:cBhvr>
                                    </p:animEffect>
                                    <p:anim calcmode="lin" valueType="num">
                                      <p:cBhvr>
                                        <p:cTn id="52" dur="1000" fill="hold"/>
                                        <p:tgtEl>
                                          <p:spTgt spid="34">
                                            <p:graphicEl>
                                              <a:dgm id="{4E6F95CA-36FF-4AD0-ACE0-3459006B5E50}"/>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4E6F95CA-36FF-4AD0-ACE0-3459006B5E50}"/>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5A312B4B-7C56-4BBA-81A6-20E565346CEB}"/>
                                            </p:graphicEl>
                                          </p:spTgt>
                                        </p:tgtEl>
                                        <p:attrNameLst>
                                          <p:attrName>style.visibility</p:attrName>
                                        </p:attrNameLst>
                                      </p:cBhvr>
                                      <p:to>
                                        <p:strVal val="visible"/>
                                      </p:to>
                                    </p:set>
                                    <p:animEffect transition="in" filter="fade">
                                      <p:cBhvr>
                                        <p:cTn id="58" dur="1000"/>
                                        <p:tgtEl>
                                          <p:spTgt spid="34">
                                            <p:graphicEl>
                                              <a:dgm id="{5A312B4B-7C56-4BBA-81A6-20E565346CEB}"/>
                                            </p:graphicEl>
                                          </p:spTgt>
                                        </p:tgtEl>
                                      </p:cBhvr>
                                    </p:animEffect>
                                    <p:anim calcmode="lin" valueType="num">
                                      <p:cBhvr>
                                        <p:cTn id="59" dur="1000" fill="hold"/>
                                        <p:tgtEl>
                                          <p:spTgt spid="34">
                                            <p:graphicEl>
                                              <a:dgm id="{5A312B4B-7C56-4BBA-81A6-20E565346CEB}"/>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5A312B4B-7C56-4BBA-81A6-20E565346CEB}"/>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05050C2F-BBBC-40C2-B053-129ED678C8D3}"/>
                                            </p:graphicEl>
                                          </p:spTgt>
                                        </p:tgtEl>
                                        <p:attrNameLst>
                                          <p:attrName>style.visibility</p:attrName>
                                        </p:attrNameLst>
                                      </p:cBhvr>
                                      <p:to>
                                        <p:strVal val="visible"/>
                                      </p:to>
                                    </p:set>
                                    <p:animEffect transition="in" filter="fade">
                                      <p:cBhvr>
                                        <p:cTn id="63" dur="1000"/>
                                        <p:tgtEl>
                                          <p:spTgt spid="34">
                                            <p:graphicEl>
                                              <a:dgm id="{05050C2F-BBBC-40C2-B053-129ED678C8D3}"/>
                                            </p:graphicEl>
                                          </p:spTgt>
                                        </p:tgtEl>
                                      </p:cBhvr>
                                    </p:animEffect>
                                    <p:anim calcmode="lin" valueType="num">
                                      <p:cBhvr>
                                        <p:cTn id="64" dur="1000" fill="hold"/>
                                        <p:tgtEl>
                                          <p:spTgt spid="34">
                                            <p:graphicEl>
                                              <a:dgm id="{05050C2F-BBBC-40C2-B053-129ED678C8D3}"/>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05050C2F-BBBC-40C2-B053-129ED678C8D3}"/>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C3D080AE-1F83-4DF9-973D-7EDA0C771345}"/>
                                            </p:graphicEl>
                                          </p:spTgt>
                                        </p:tgtEl>
                                        <p:attrNameLst>
                                          <p:attrName>style.visibility</p:attrName>
                                        </p:attrNameLst>
                                      </p:cBhvr>
                                      <p:to>
                                        <p:strVal val="visible"/>
                                      </p:to>
                                    </p:set>
                                    <p:animEffect transition="in" filter="fade">
                                      <p:cBhvr>
                                        <p:cTn id="68" dur="1000"/>
                                        <p:tgtEl>
                                          <p:spTgt spid="34">
                                            <p:graphicEl>
                                              <a:dgm id="{C3D080AE-1F83-4DF9-973D-7EDA0C771345}"/>
                                            </p:graphicEl>
                                          </p:spTgt>
                                        </p:tgtEl>
                                      </p:cBhvr>
                                    </p:animEffect>
                                    <p:anim calcmode="lin" valueType="num">
                                      <p:cBhvr>
                                        <p:cTn id="69" dur="1000" fill="hold"/>
                                        <p:tgtEl>
                                          <p:spTgt spid="34">
                                            <p:graphicEl>
                                              <a:dgm id="{C3D080AE-1F83-4DF9-973D-7EDA0C771345}"/>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C3D080AE-1F83-4DF9-973D-7EDA0C77134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7FDC41-72A5-8E78-E7F4-73C10881975C}"/>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0AC45F46-FB92-3CB6-0578-D842A2229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F8F645E0-8C04-68E7-6C4E-D45B811B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C18323C-4AAA-3305-8C7A-1001E9479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14E5BA-5E5E-1D60-A6E5-880F1799C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737DFCC-CA55-7602-BC77-8502DDC2C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40B6C56E-A147-AA93-7EC5-E0E995E04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7639AC4-E8CA-E3BD-677B-016129E4D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801E5343-51C6-A332-6FC2-E5D35EA5F98D}"/>
              </a:ext>
            </a:extLst>
          </p:cNvPr>
          <p:cNvSpPr txBox="1">
            <a:spLocks/>
          </p:cNvSpPr>
          <p:nvPr/>
        </p:nvSpPr>
        <p:spPr>
          <a:xfrm>
            <a:off x="838200" y="873905"/>
            <a:ext cx="10515600" cy="132556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err="1">
                <a:ea typeface="+mj-lt"/>
                <a:cs typeface="+mj-lt"/>
              </a:rPr>
              <a:t>Analytical</a:t>
            </a:r>
            <a:r>
              <a:rPr lang="fr-FR" dirty="0">
                <a:ea typeface="+mj-lt"/>
                <a:cs typeface="+mj-lt"/>
              </a:rPr>
              <a:t> Techniques for </a:t>
            </a:r>
            <a:r>
              <a:rPr lang="fr-FR" dirty="0" err="1">
                <a:ea typeface="+mj-lt"/>
                <a:cs typeface="+mj-lt"/>
              </a:rPr>
              <a:t>Cost</a:t>
            </a:r>
            <a:r>
              <a:rPr lang="fr-FR" dirty="0">
                <a:ea typeface="+mj-lt"/>
                <a:cs typeface="+mj-lt"/>
              </a:rPr>
              <a:t> Insights</a:t>
            </a:r>
            <a:endParaRPr lang="en-US" dirty="0"/>
          </a:p>
        </p:txBody>
      </p:sp>
      <p:graphicFrame>
        <p:nvGraphicFramePr>
          <p:cNvPr id="34" name="Espace réservé du contenu 2">
            <a:extLst>
              <a:ext uri="{FF2B5EF4-FFF2-40B4-BE49-F238E27FC236}">
                <a16:creationId xmlns:a16="http://schemas.microsoft.com/office/drawing/2014/main" id="{A4D8D7FE-68D9-D517-FC62-371735CABE7A}"/>
              </a:ext>
            </a:extLst>
          </p:cNvPr>
          <p:cNvGraphicFramePr/>
          <p:nvPr>
            <p:extLst>
              <p:ext uri="{D42A27DB-BD31-4B8C-83A1-F6EECF244321}">
                <p14:modId xmlns:p14="http://schemas.microsoft.com/office/powerpoint/2010/main" val="3980887002"/>
              </p:ext>
            </p:extLst>
          </p:nvPr>
        </p:nvGraphicFramePr>
        <p:xfrm>
          <a:off x="838200" y="156895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 name="Picture 63" descr="Download Microsoft Excel Logo in SVG Vector or PNG File Format - Logo.wine">
            <a:extLst>
              <a:ext uri="{FF2B5EF4-FFF2-40B4-BE49-F238E27FC236}">
                <a16:creationId xmlns:a16="http://schemas.microsoft.com/office/drawing/2014/main" id="{3DF5D5D7-24E8-E87F-3006-BC340239D949}"/>
              </a:ext>
            </a:extLst>
          </p:cNvPr>
          <p:cNvPicPr>
            <a:picLocks noChangeAspect="1"/>
          </p:cNvPicPr>
          <p:nvPr/>
        </p:nvPicPr>
        <p:blipFill>
          <a:blip r:embed="rId8"/>
          <a:stretch>
            <a:fillRect/>
          </a:stretch>
        </p:blipFill>
        <p:spPr>
          <a:xfrm>
            <a:off x="1360871" y="5353874"/>
            <a:ext cx="1151258" cy="777100"/>
          </a:xfrm>
          <a:prstGeom prst="rect">
            <a:avLst/>
          </a:prstGeom>
        </p:spPr>
      </p:pic>
      <p:pic>
        <p:nvPicPr>
          <p:cNvPr id="66" name="Picture 65" descr="Python language logo | Free SVG">
            <a:extLst>
              <a:ext uri="{FF2B5EF4-FFF2-40B4-BE49-F238E27FC236}">
                <a16:creationId xmlns:a16="http://schemas.microsoft.com/office/drawing/2014/main" id="{E1BD2E83-DCC0-6FCD-5004-DC11F3C1A462}"/>
              </a:ext>
            </a:extLst>
          </p:cNvPr>
          <p:cNvPicPr>
            <a:picLocks noChangeAspect="1"/>
          </p:cNvPicPr>
          <p:nvPr/>
        </p:nvPicPr>
        <p:blipFill>
          <a:blip r:embed="rId9"/>
          <a:srcRect l="34201" t="36023" r="34201" b="32343"/>
          <a:stretch>
            <a:fillRect/>
          </a:stretch>
        </p:blipFill>
        <p:spPr>
          <a:xfrm>
            <a:off x="3180008" y="5193653"/>
            <a:ext cx="942772" cy="937321"/>
          </a:xfrm>
          <a:prstGeom prst="rect">
            <a:avLst/>
          </a:prstGeom>
        </p:spPr>
      </p:pic>
      <p:pic>
        <p:nvPicPr>
          <p:cNvPr id="80" name="Picture 79" descr="File:New Power BI Logo.svg - Wikimedia Commons">
            <a:extLst>
              <a:ext uri="{FF2B5EF4-FFF2-40B4-BE49-F238E27FC236}">
                <a16:creationId xmlns:a16="http://schemas.microsoft.com/office/drawing/2014/main" id="{E0FE3635-7705-A8A0-2C8E-64DB290FF240}"/>
              </a:ext>
            </a:extLst>
          </p:cNvPr>
          <p:cNvPicPr>
            <a:picLocks noChangeAspect="1"/>
          </p:cNvPicPr>
          <p:nvPr/>
        </p:nvPicPr>
        <p:blipFill>
          <a:blip r:embed="rId10"/>
          <a:stretch>
            <a:fillRect/>
          </a:stretch>
        </p:blipFill>
        <p:spPr>
          <a:xfrm>
            <a:off x="4987662" y="5147942"/>
            <a:ext cx="952804" cy="937321"/>
          </a:xfrm>
          <a:prstGeom prst="rect">
            <a:avLst/>
          </a:prstGeom>
        </p:spPr>
      </p:pic>
      <p:pic>
        <p:nvPicPr>
          <p:cNvPr id="1026" name="Picture 2" descr="Power Query For Excel | Microsoft Excel | Blogs | Olas">
            <a:extLst>
              <a:ext uri="{FF2B5EF4-FFF2-40B4-BE49-F238E27FC236}">
                <a16:creationId xmlns:a16="http://schemas.microsoft.com/office/drawing/2014/main" id="{A7005200-C3BB-821F-6C59-00A398206E0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581" b="91018" l="9948" r="95812">
                        <a14:foregroundMark x1="8901" y1="37725" x2="10471" y2="60479"/>
                        <a14:foregroundMark x1="10471" y1="60479" x2="16754" y2="38323"/>
                        <a14:foregroundMark x1="16754" y1="38323" x2="33508" y2="58683"/>
                        <a14:foregroundMark x1="33508" y1="58683" x2="54450" y2="46707"/>
                        <a14:foregroundMark x1="54450" y1="46707" x2="48168" y2="22754"/>
                        <a14:foregroundMark x1="48168" y1="22754" x2="67539" y2="14970"/>
                        <a14:foregroundMark x1="67539" y1="14970" x2="87435" y2="17964"/>
                        <a14:foregroundMark x1="87435" y1="17964" x2="96335" y2="46108"/>
                        <a14:foregroundMark x1="96335" y1="46108" x2="89529" y2="70659"/>
                        <a14:foregroundMark x1="89529" y1="70659" x2="73298" y2="85629"/>
                        <a14:foregroundMark x1="73298" y1="85629" x2="54974" y2="76048"/>
                        <a14:foregroundMark x1="54974" y1="76048" x2="48691" y2="54491"/>
                        <a14:foregroundMark x1="48691" y1="54491" x2="52356" y2="41317"/>
                        <a14:foregroundMark x1="87435" y1="20359" x2="61257" y2="18563"/>
                        <a14:foregroundMark x1="61257" y1="18563" x2="56021" y2="41916"/>
                        <a14:foregroundMark x1="56021" y1="41916" x2="58115" y2="66467"/>
                        <a14:foregroundMark x1="58115" y1="66467" x2="82723" y2="73054"/>
                        <a14:foregroundMark x1="82723" y1="73054" x2="87958" y2="50299"/>
                        <a14:foregroundMark x1="87958" y1="50299" x2="84817" y2="22754"/>
                        <a14:foregroundMark x1="30890" y1="89820" x2="51309" y2="90419"/>
                        <a14:foregroundMark x1="51309" y1="90419" x2="34031" y2="91018"/>
                      </a14:backgroundRemoval>
                    </a14:imgEffect>
                  </a14:imgLayer>
                </a14:imgProps>
              </a:ext>
              <a:ext uri="{28A0092B-C50C-407E-A947-70E740481C1C}">
                <a14:useLocalDpi xmlns:a14="http://schemas.microsoft.com/office/drawing/2010/main" val="0"/>
              </a:ext>
            </a:extLst>
          </a:blip>
          <a:srcRect/>
          <a:stretch>
            <a:fillRect/>
          </a:stretch>
        </p:blipFill>
        <p:spPr bwMode="auto">
          <a:xfrm>
            <a:off x="6890527" y="5071012"/>
            <a:ext cx="1160012" cy="10142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C89ABF6-F303-1BBB-B6A4-A4009FF661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07818" y="5234610"/>
            <a:ext cx="1649222" cy="7696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A8A41B1-FF45-4626-9A62-DC67E97121E6}"/>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13</a:t>
            </a:fld>
            <a:endParaRPr lang="fr-FR"/>
          </a:p>
        </p:txBody>
      </p:sp>
    </p:spTree>
    <p:extLst>
      <p:ext uri="{BB962C8B-B14F-4D97-AF65-F5344CB8AC3E}">
        <p14:creationId xmlns:p14="http://schemas.microsoft.com/office/powerpoint/2010/main" val="229562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C2906E37-D3D4-4442-86BB-7EF95211FA05}"/>
                                            </p:graphicEl>
                                          </p:spTgt>
                                        </p:tgtEl>
                                        <p:attrNameLst>
                                          <p:attrName>style.visibility</p:attrName>
                                        </p:attrNameLst>
                                      </p:cBhvr>
                                      <p:to>
                                        <p:strVal val="visible"/>
                                      </p:to>
                                    </p:set>
                                    <p:animEffect transition="in" filter="fade">
                                      <p:cBhvr>
                                        <p:cTn id="7" dur="1000"/>
                                        <p:tgtEl>
                                          <p:spTgt spid="34">
                                            <p:graphicEl>
                                              <a:dgm id="{C2906E37-D3D4-4442-86BB-7EF95211FA05}"/>
                                            </p:graphicEl>
                                          </p:spTgt>
                                        </p:tgtEl>
                                      </p:cBhvr>
                                    </p:animEffect>
                                    <p:anim calcmode="lin" valueType="num">
                                      <p:cBhvr>
                                        <p:cTn id="8" dur="1000" fill="hold"/>
                                        <p:tgtEl>
                                          <p:spTgt spid="34">
                                            <p:graphicEl>
                                              <a:dgm id="{C2906E37-D3D4-4442-86BB-7EF95211FA05}"/>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C2906E37-D3D4-4442-86BB-7EF95211FA05}"/>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3B02F1D8-FB36-4312-A3CF-7CEC7BA0A89A}"/>
                                            </p:graphicEl>
                                          </p:spTgt>
                                        </p:tgtEl>
                                        <p:attrNameLst>
                                          <p:attrName>style.visibility</p:attrName>
                                        </p:attrNameLst>
                                      </p:cBhvr>
                                      <p:to>
                                        <p:strVal val="visible"/>
                                      </p:to>
                                    </p:set>
                                    <p:animEffect transition="in" filter="fade">
                                      <p:cBhvr>
                                        <p:cTn id="12" dur="1000"/>
                                        <p:tgtEl>
                                          <p:spTgt spid="34">
                                            <p:graphicEl>
                                              <a:dgm id="{3B02F1D8-FB36-4312-A3CF-7CEC7BA0A89A}"/>
                                            </p:graphicEl>
                                          </p:spTgt>
                                        </p:tgtEl>
                                      </p:cBhvr>
                                    </p:animEffect>
                                    <p:anim calcmode="lin" valueType="num">
                                      <p:cBhvr>
                                        <p:cTn id="13" dur="1000" fill="hold"/>
                                        <p:tgtEl>
                                          <p:spTgt spid="34">
                                            <p:graphicEl>
                                              <a:dgm id="{3B02F1D8-FB36-4312-A3CF-7CEC7BA0A89A}"/>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3B02F1D8-FB36-4312-A3CF-7CEC7BA0A89A}"/>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C4366E15-92DC-4C40-A664-B16DBA338A27}"/>
                                            </p:graphicEl>
                                          </p:spTgt>
                                        </p:tgtEl>
                                        <p:attrNameLst>
                                          <p:attrName>style.visibility</p:attrName>
                                        </p:attrNameLst>
                                      </p:cBhvr>
                                      <p:to>
                                        <p:strVal val="visible"/>
                                      </p:to>
                                    </p:set>
                                    <p:animEffect transition="in" filter="fade">
                                      <p:cBhvr>
                                        <p:cTn id="17" dur="1000"/>
                                        <p:tgtEl>
                                          <p:spTgt spid="34">
                                            <p:graphicEl>
                                              <a:dgm id="{C4366E15-92DC-4C40-A664-B16DBA338A27}"/>
                                            </p:graphicEl>
                                          </p:spTgt>
                                        </p:tgtEl>
                                      </p:cBhvr>
                                    </p:animEffect>
                                    <p:anim calcmode="lin" valueType="num">
                                      <p:cBhvr>
                                        <p:cTn id="18" dur="1000" fill="hold"/>
                                        <p:tgtEl>
                                          <p:spTgt spid="34">
                                            <p:graphicEl>
                                              <a:dgm id="{C4366E15-92DC-4C40-A664-B16DBA338A27}"/>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C4366E15-92DC-4C40-A664-B16DBA338A27}"/>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B1E92673-2DAA-472B-9BBE-B849965B8137}"/>
                                            </p:graphicEl>
                                          </p:spTgt>
                                        </p:tgtEl>
                                        <p:attrNameLst>
                                          <p:attrName>style.visibility</p:attrName>
                                        </p:attrNameLst>
                                      </p:cBhvr>
                                      <p:to>
                                        <p:strVal val="visible"/>
                                      </p:to>
                                    </p:set>
                                    <p:animEffect transition="in" filter="fade">
                                      <p:cBhvr>
                                        <p:cTn id="24" dur="1000"/>
                                        <p:tgtEl>
                                          <p:spTgt spid="34">
                                            <p:graphicEl>
                                              <a:dgm id="{B1E92673-2DAA-472B-9BBE-B849965B8137}"/>
                                            </p:graphicEl>
                                          </p:spTgt>
                                        </p:tgtEl>
                                      </p:cBhvr>
                                    </p:animEffect>
                                    <p:anim calcmode="lin" valueType="num">
                                      <p:cBhvr>
                                        <p:cTn id="25" dur="1000" fill="hold"/>
                                        <p:tgtEl>
                                          <p:spTgt spid="34">
                                            <p:graphicEl>
                                              <a:dgm id="{B1E92673-2DAA-472B-9BBE-B849965B8137}"/>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B1E92673-2DAA-472B-9BBE-B849965B8137}"/>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BAAC1261-A414-43E8-A136-F8C508D5EBD1}"/>
                                            </p:graphicEl>
                                          </p:spTgt>
                                        </p:tgtEl>
                                        <p:attrNameLst>
                                          <p:attrName>style.visibility</p:attrName>
                                        </p:attrNameLst>
                                      </p:cBhvr>
                                      <p:to>
                                        <p:strVal val="visible"/>
                                      </p:to>
                                    </p:set>
                                    <p:animEffect transition="in" filter="fade">
                                      <p:cBhvr>
                                        <p:cTn id="29" dur="1000"/>
                                        <p:tgtEl>
                                          <p:spTgt spid="34">
                                            <p:graphicEl>
                                              <a:dgm id="{BAAC1261-A414-43E8-A136-F8C508D5EBD1}"/>
                                            </p:graphicEl>
                                          </p:spTgt>
                                        </p:tgtEl>
                                      </p:cBhvr>
                                    </p:animEffect>
                                    <p:anim calcmode="lin" valueType="num">
                                      <p:cBhvr>
                                        <p:cTn id="30" dur="1000" fill="hold"/>
                                        <p:tgtEl>
                                          <p:spTgt spid="34">
                                            <p:graphicEl>
                                              <a:dgm id="{BAAC1261-A414-43E8-A136-F8C508D5EBD1}"/>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BAAC1261-A414-43E8-A136-F8C508D5EBD1}"/>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2049A153-5873-411C-9E48-A14E1DEFF18C}"/>
                                            </p:graphicEl>
                                          </p:spTgt>
                                        </p:tgtEl>
                                        <p:attrNameLst>
                                          <p:attrName>style.visibility</p:attrName>
                                        </p:attrNameLst>
                                      </p:cBhvr>
                                      <p:to>
                                        <p:strVal val="visible"/>
                                      </p:to>
                                    </p:set>
                                    <p:animEffect transition="in" filter="fade">
                                      <p:cBhvr>
                                        <p:cTn id="34" dur="1000"/>
                                        <p:tgtEl>
                                          <p:spTgt spid="34">
                                            <p:graphicEl>
                                              <a:dgm id="{2049A153-5873-411C-9E48-A14E1DEFF18C}"/>
                                            </p:graphicEl>
                                          </p:spTgt>
                                        </p:tgtEl>
                                      </p:cBhvr>
                                    </p:animEffect>
                                    <p:anim calcmode="lin" valueType="num">
                                      <p:cBhvr>
                                        <p:cTn id="35" dur="1000" fill="hold"/>
                                        <p:tgtEl>
                                          <p:spTgt spid="34">
                                            <p:graphicEl>
                                              <a:dgm id="{2049A153-5873-411C-9E48-A14E1DEFF18C}"/>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2049A153-5873-411C-9E48-A14E1DEFF18C}"/>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3EC04D84-E222-47B8-8BFC-CA838FEC73DC}"/>
                                            </p:graphicEl>
                                          </p:spTgt>
                                        </p:tgtEl>
                                        <p:attrNameLst>
                                          <p:attrName>style.visibility</p:attrName>
                                        </p:attrNameLst>
                                      </p:cBhvr>
                                      <p:to>
                                        <p:strVal val="visible"/>
                                      </p:to>
                                    </p:set>
                                    <p:animEffect transition="in" filter="fade">
                                      <p:cBhvr>
                                        <p:cTn id="41" dur="1000"/>
                                        <p:tgtEl>
                                          <p:spTgt spid="34">
                                            <p:graphicEl>
                                              <a:dgm id="{3EC04D84-E222-47B8-8BFC-CA838FEC73DC}"/>
                                            </p:graphicEl>
                                          </p:spTgt>
                                        </p:tgtEl>
                                      </p:cBhvr>
                                    </p:animEffect>
                                    <p:anim calcmode="lin" valueType="num">
                                      <p:cBhvr>
                                        <p:cTn id="42" dur="1000" fill="hold"/>
                                        <p:tgtEl>
                                          <p:spTgt spid="34">
                                            <p:graphicEl>
                                              <a:dgm id="{3EC04D84-E222-47B8-8BFC-CA838FEC73DC}"/>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3EC04D84-E222-47B8-8BFC-CA838FEC73DC}"/>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990F6BF1-581C-4214-A415-98585361D704}"/>
                                            </p:graphicEl>
                                          </p:spTgt>
                                        </p:tgtEl>
                                        <p:attrNameLst>
                                          <p:attrName>style.visibility</p:attrName>
                                        </p:attrNameLst>
                                      </p:cBhvr>
                                      <p:to>
                                        <p:strVal val="visible"/>
                                      </p:to>
                                    </p:set>
                                    <p:animEffect transition="in" filter="fade">
                                      <p:cBhvr>
                                        <p:cTn id="46" dur="1000"/>
                                        <p:tgtEl>
                                          <p:spTgt spid="34">
                                            <p:graphicEl>
                                              <a:dgm id="{990F6BF1-581C-4214-A415-98585361D704}"/>
                                            </p:graphicEl>
                                          </p:spTgt>
                                        </p:tgtEl>
                                      </p:cBhvr>
                                    </p:animEffect>
                                    <p:anim calcmode="lin" valueType="num">
                                      <p:cBhvr>
                                        <p:cTn id="47" dur="1000" fill="hold"/>
                                        <p:tgtEl>
                                          <p:spTgt spid="34">
                                            <p:graphicEl>
                                              <a:dgm id="{990F6BF1-581C-4214-A415-98585361D704}"/>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990F6BF1-581C-4214-A415-98585361D704}"/>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44371D8C-E887-4046-9E98-15BC494D4239}"/>
                                            </p:graphicEl>
                                          </p:spTgt>
                                        </p:tgtEl>
                                        <p:attrNameLst>
                                          <p:attrName>style.visibility</p:attrName>
                                        </p:attrNameLst>
                                      </p:cBhvr>
                                      <p:to>
                                        <p:strVal val="visible"/>
                                      </p:to>
                                    </p:set>
                                    <p:animEffect transition="in" filter="fade">
                                      <p:cBhvr>
                                        <p:cTn id="51" dur="1000"/>
                                        <p:tgtEl>
                                          <p:spTgt spid="34">
                                            <p:graphicEl>
                                              <a:dgm id="{44371D8C-E887-4046-9E98-15BC494D4239}"/>
                                            </p:graphicEl>
                                          </p:spTgt>
                                        </p:tgtEl>
                                      </p:cBhvr>
                                    </p:animEffect>
                                    <p:anim calcmode="lin" valueType="num">
                                      <p:cBhvr>
                                        <p:cTn id="52" dur="1000" fill="hold"/>
                                        <p:tgtEl>
                                          <p:spTgt spid="34">
                                            <p:graphicEl>
                                              <a:dgm id="{44371D8C-E887-4046-9E98-15BC494D4239}"/>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44371D8C-E887-4046-9E98-15BC494D4239}"/>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BEB83E7F-06EC-4F5D-BD27-5807F727CB2B}"/>
                                            </p:graphicEl>
                                          </p:spTgt>
                                        </p:tgtEl>
                                        <p:attrNameLst>
                                          <p:attrName>style.visibility</p:attrName>
                                        </p:attrNameLst>
                                      </p:cBhvr>
                                      <p:to>
                                        <p:strVal val="visible"/>
                                      </p:to>
                                    </p:set>
                                    <p:animEffect transition="in" filter="fade">
                                      <p:cBhvr>
                                        <p:cTn id="58" dur="1000"/>
                                        <p:tgtEl>
                                          <p:spTgt spid="34">
                                            <p:graphicEl>
                                              <a:dgm id="{BEB83E7F-06EC-4F5D-BD27-5807F727CB2B}"/>
                                            </p:graphicEl>
                                          </p:spTgt>
                                        </p:tgtEl>
                                      </p:cBhvr>
                                    </p:animEffect>
                                    <p:anim calcmode="lin" valueType="num">
                                      <p:cBhvr>
                                        <p:cTn id="59" dur="1000" fill="hold"/>
                                        <p:tgtEl>
                                          <p:spTgt spid="34">
                                            <p:graphicEl>
                                              <a:dgm id="{BEB83E7F-06EC-4F5D-BD27-5807F727CB2B}"/>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BEB83E7F-06EC-4F5D-BD27-5807F727CB2B}"/>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16632800-8C59-488C-B4CA-CD86169ADD11}"/>
                                            </p:graphicEl>
                                          </p:spTgt>
                                        </p:tgtEl>
                                        <p:attrNameLst>
                                          <p:attrName>style.visibility</p:attrName>
                                        </p:attrNameLst>
                                      </p:cBhvr>
                                      <p:to>
                                        <p:strVal val="visible"/>
                                      </p:to>
                                    </p:set>
                                    <p:animEffect transition="in" filter="fade">
                                      <p:cBhvr>
                                        <p:cTn id="63" dur="1000"/>
                                        <p:tgtEl>
                                          <p:spTgt spid="34">
                                            <p:graphicEl>
                                              <a:dgm id="{16632800-8C59-488C-B4CA-CD86169ADD11}"/>
                                            </p:graphicEl>
                                          </p:spTgt>
                                        </p:tgtEl>
                                      </p:cBhvr>
                                    </p:animEffect>
                                    <p:anim calcmode="lin" valueType="num">
                                      <p:cBhvr>
                                        <p:cTn id="64" dur="1000" fill="hold"/>
                                        <p:tgtEl>
                                          <p:spTgt spid="34">
                                            <p:graphicEl>
                                              <a:dgm id="{16632800-8C59-488C-B4CA-CD86169ADD11}"/>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16632800-8C59-488C-B4CA-CD86169ADD11}"/>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77236F51-08FE-4B69-B85A-4613D1EEA02E}"/>
                                            </p:graphicEl>
                                          </p:spTgt>
                                        </p:tgtEl>
                                        <p:attrNameLst>
                                          <p:attrName>style.visibility</p:attrName>
                                        </p:attrNameLst>
                                      </p:cBhvr>
                                      <p:to>
                                        <p:strVal val="visible"/>
                                      </p:to>
                                    </p:set>
                                    <p:animEffect transition="in" filter="fade">
                                      <p:cBhvr>
                                        <p:cTn id="68" dur="1000"/>
                                        <p:tgtEl>
                                          <p:spTgt spid="34">
                                            <p:graphicEl>
                                              <a:dgm id="{77236F51-08FE-4B69-B85A-4613D1EEA02E}"/>
                                            </p:graphicEl>
                                          </p:spTgt>
                                        </p:tgtEl>
                                      </p:cBhvr>
                                    </p:animEffect>
                                    <p:anim calcmode="lin" valueType="num">
                                      <p:cBhvr>
                                        <p:cTn id="69" dur="1000" fill="hold"/>
                                        <p:tgtEl>
                                          <p:spTgt spid="34">
                                            <p:graphicEl>
                                              <a:dgm id="{77236F51-08FE-4B69-B85A-4613D1EEA02E}"/>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77236F51-08FE-4B69-B85A-4613D1EEA02E}"/>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par>
                                <p:cTn id="79" presetID="10" presetClass="entr" presetSubtype="0" fill="hold"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nodeType="withEffect">
                                  <p:stCondLst>
                                    <p:cond delay="0"/>
                                  </p:stCondLst>
                                  <p:childTnLst>
                                    <p:set>
                                      <p:cBhvr>
                                        <p:cTn id="83" dur="1" fill="hold">
                                          <p:stCondLst>
                                            <p:cond delay="0"/>
                                          </p:stCondLst>
                                        </p:cTn>
                                        <p:tgtEl>
                                          <p:spTgt spid="1026"/>
                                        </p:tgtEl>
                                        <p:attrNameLst>
                                          <p:attrName>style.visibility</p:attrName>
                                        </p:attrNameLst>
                                      </p:cBhvr>
                                      <p:to>
                                        <p:strVal val="visible"/>
                                      </p:to>
                                    </p:set>
                                    <p:animEffect transition="in" filter="fade">
                                      <p:cBhvr>
                                        <p:cTn id="84" dur="500"/>
                                        <p:tgtEl>
                                          <p:spTgt spid="1026"/>
                                        </p:tgtEl>
                                      </p:cBhvr>
                                    </p:animEffect>
                                  </p:childTnLst>
                                </p:cTn>
                              </p:par>
                              <p:par>
                                <p:cTn id="85" presetID="10"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animEffect transition="in" filter="fade">
                                      <p:cBhvr>
                                        <p:cTn id="8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D7B9D7-4A90-5C5B-49D3-DD73D4A5C2C1}"/>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97A05D2C-D05B-31AD-3DED-B4B8328B1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2317E6E5-DBD6-9520-ABBD-AEC1E233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F0D177-9824-8DF1-0546-D0F0A3BD7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7B529A-38BB-9E44-2F77-3A292BBE8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BE96DCC-F9AD-6A95-2BEF-7AFA13A95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D47C049C-39D1-86E2-1DF4-35DFB384C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CD77465-FDE7-05E5-559D-77C564E5F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46F62E58-E5EC-DF34-2DD7-584EB8269810}"/>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5100" dirty="0" err="1"/>
              <a:t>Analytical</a:t>
            </a:r>
            <a:r>
              <a:rPr lang="fr-FR" sz="5100" dirty="0"/>
              <a:t> Techniques for </a:t>
            </a:r>
            <a:r>
              <a:rPr lang="fr-FR" sz="5100" dirty="0" err="1"/>
              <a:t>Cost</a:t>
            </a:r>
            <a:r>
              <a:rPr lang="fr-FR" sz="5100" dirty="0"/>
              <a:t> Insights</a:t>
            </a:r>
          </a:p>
        </p:txBody>
      </p:sp>
      <p:pic>
        <p:nvPicPr>
          <p:cNvPr id="2" name="Picture 1" descr="Introduction to the Fundamentals of Time Series Data and Analysis | Aptech">
            <a:extLst>
              <a:ext uri="{FF2B5EF4-FFF2-40B4-BE49-F238E27FC236}">
                <a16:creationId xmlns:a16="http://schemas.microsoft.com/office/drawing/2014/main" id="{6D66DC9D-5AC4-415A-3740-CE463ACEF296}"/>
              </a:ext>
            </a:extLst>
          </p:cNvPr>
          <p:cNvPicPr>
            <a:picLocks noChangeAspect="1"/>
          </p:cNvPicPr>
          <p:nvPr/>
        </p:nvPicPr>
        <p:blipFill>
          <a:blip r:embed="rId2"/>
          <a:stretch>
            <a:fillRect/>
          </a:stretch>
        </p:blipFill>
        <p:spPr>
          <a:xfrm>
            <a:off x="1218693" y="1690688"/>
            <a:ext cx="4532849" cy="2263852"/>
          </a:xfrm>
          <a:prstGeom prst="rect">
            <a:avLst/>
          </a:prstGeom>
        </p:spPr>
      </p:pic>
      <p:pic>
        <p:nvPicPr>
          <p:cNvPr id="3" name="Picture 2" descr="How to do linear regression and correlation analysis">
            <a:extLst>
              <a:ext uri="{FF2B5EF4-FFF2-40B4-BE49-F238E27FC236}">
                <a16:creationId xmlns:a16="http://schemas.microsoft.com/office/drawing/2014/main" id="{B2DC008D-024A-E90D-4D5B-0B01198F694B}"/>
              </a:ext>
            </a:extLst>
          </p:cNvPr>
          <p:cNvPicPr>
            <a:picLocks noChangeAspect="1"/>
          </p:cNvPicPr>
          <p:nvPr/>
        </p:nvPicPr>
        <p:blipFill>
          <a:blip r:embed="rId3"/>
          <a:stretch>
            <a:fillRect/>
          </a:stretch>
        </p:blipFill>
        <p:spPr>
          <a:xfrm>
            <a:off x="1637715" y="4129469"/>
            <a:ext cx="4027305" cy="2301267"/>
          </a:xfrm>
          <a:prstGeom prst="rect">
            <a:avLst/>
          </a:prstGeom>
        </p:spPr>
      </p:pic>
      <p:pic>
        <p:nvPicPr>
          <p:cNvPr id="1026" name="Picture 2" descr="Segmentation of customers by K-Means clustering algorithm | Download  Scientific Diagram">
            <a:extLst>
              <a:ext uri="{FF2B5EF4-FFF2-40B4-BE49-F238E27FC236}">
                <a16:creationId xmlns:a16="http://schemas.microsoft.com/office/drawing/2014/main" id="{4ECBF1CF-5667-59EF-EB95-CCF091BC7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743" y="1715912"/>
            <a:ext cx="2915174" cy="2143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terfall Graph For Budget Variance And Analysis Ppt PowerPoint Presentatio">
            <a:extLst>
              <a:ext uri="{FF2B5EF4-FFF2-40B4-BE49-F238E27FC236}">
                <a16:creationId xmlns:a16="http://schemas.microsoft.com/office/drawing/2014/main" id="{7E6B2B81-6175-5FDB-AB2B-E4BE3F8C1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0822" y="3989997"/>
            <a:ext cx="3440279" cy="25802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4BC121C-0BB6-C776-9218-E3E98C55DC1E}"/>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14</a:t>
            </a:fld>
            <a:endParaRPr lang="fr-FR"/>
          </a:p>
        </p:txBody>
      </p:sp>
    </p:spTree>
    <p:extLst>
      <p:ext uri="{BB962C8B-B14F-4D97-AF65-F5344CB8AC3E}">
        <p14:creationId xmlns:p14="http://schemas.microsoft.com/office/powerpoint/2010/main" val="254674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897879-EEE5-B7BA-45EE-4E95E0734701}"/>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09E1BE08-8D0D-0C68-C1DC-D947E5542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E42BF9A6-58F3-CB42-1744-30FB13D9A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67E5940-6575-869D-413D-D62CE0F9C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2914C2-AE9B-2BF2-4B34-CF95BA7E4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F6C5B4-272F-9C91-0D21-644B9BEBA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A29E3589-D9DB-0231-8528-C828EC48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104E523-BCFE-6687-0441-43155193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1ACE127-D170-8C2D-0213-79553AC6824D}"/>
              </a:ext>
            </a:extLst>
          </p:cNvPr>
          <p:cNvSpPr txBox="1">
            <a:spLocks/>
          </p:cNvSpPr>
          <p:nvPr/>
        </p:nvSpPr>
        <p:spPr>
          <a:xfrm>
            <a:off x="838200" y="1141942"/>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ea typeface="+mj-lt"/>
                <a:cs typeface="+mj-lt"/>
              </a:rPr>
              <a:t>Use Case - </a:t>
            </a:r>
            <a:r>
              <a:rPr lang="fr-FR" dirty="0" err="1">
                <a:ea typeface="+mj-lt"/>
                <a:cs typeface="+mj-lt"/>
              </a:rPr>
              <a:t>Creating</a:t>
            </a:r>
            <a:r>
              <a:rPr lang="fr-FR" dirty="0">
                <a:ea typeface="+mj-lt"/>
                <a:cs typeface="+mj-lt"/>
              </a:rPr>
              <a:t> an Intelligent </a:t>
            </a:r>
            <a:r>
              <a:rPr lang="fr-FR" dirty="0" err="1">
                <a:ea typeface="+mj-lt"/>
                <a:cs typeface="+mj-lt"/>
              </a:rPr>
              <a:t>Resources</a:t>
            </a:r>
            <a:r>
              <a:rPr lang="fr-FR" dirty="0">
                <a:ea typeface="+mj-lt"/>
                <a:cs typeface="+mj-lt"/>
              </a:rPr>
              <a:t> </a:t>
            </a:r>
            <a:r>
              <a:rPr lang="fr-FR" dirty="0" err="1">
                <a:ea typeface="+mj-lt"/>
                <a:cs typeface="+mj-lt"/>
              </a:rPr>
              <a:t>Database</a:t>
            </a:r>
            <a:endParaRPr lang="en-US" dirty="0"/>
          </a:p>
        </p:txBody>
      </p:sp>
      <p:graphicFrame>
        <p:nvGraphicFramePr>
          <p:cNvPr id="34" name="Espace réservé du contenu 2">
            <a:extLst>
              <a:ext uri="{FF2B5EF4-FFF2-40B4-BE49-F238E27FC236}">
                <a16:creationId xmlns:a16="http://schemas.microsoft.com/office/drawing/2014/main" id="{205C76E4-470D-A1B9-1EB9-6DF28851122B}"/>
              </a:ext>
            </a:extLst>
          </p:cNvPr>
          <p:cNvGraphicFramePr/>
          <p:nvPr>
            <p:extLst>
              <p:ext uri="{D42A27DB-BD31-4B8C-83A1-F6EECF244321}">
                <p14:modId xmlns:p14="http://schemas.microsoft.com/office/powerpoint/2010/main" val="3389743193"/>
              </p:ext>
            </p:extLst>
          </p:nvPr>
        </p:nvGraphicFramePr>
        <p:xfrm>
          <a:off x="838200" y="196707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AE14B119-CE3E-BA77-3808-5FD9D28CF0E5}"/>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15</a:t>
            </a:fld>
            <a:endParaRPr lang="fr-FR"/>
          </a:p>
        </p:txBody>
      </p:sp>
      <p:pic>
        <p:nvPicPr>
          <p:cNvPr id="3" name="Picture 2">
            <a:extLst>
              <a:ext uri="{FF2B5EF4-FFF2-40B4-BE49-F238E27FC236}">
                <a16:creationId xmlns:a16="http://schemas.microsoft.com/office/drawing/2014/main" id="{11A508AB-9106-99A2-2410-5A567D2AC261}"/>
              </a:ext>
            </a:extLst>
          </p:cNvPr>
          <p:cNvPicPr>
            <a:picLocks noChangeAspect="1"/>
          </p:cNvPicPr>
          <p:nvPr/>
        </p:nvPicPr>
        <p:blipFill>
          <a:blip r:embed="rId8"/>
          <a:stretch>
            <a:fillRect/>
          </a:stretch>
        </p:blipFill>
        <p:spPr>
          <a:xfrm>
            <a:off x="2408461" y="2381192"/>
            <a:ext cx="7170662" cy="4023538"/>
          </a:xfrm>
          <a:prstGeom prst="rect">
            <a:avLst/>
          </a:prstGeom>
        </p:spPr>
      </p:pic>
    </p:spTree>
    <p:extLst>
      <p:ext uri="{BB962C8B-B14F-4D97-AF65-F5344CB8AC3E}">
        <p14:creationId xmlns:p14="http://schemas.microsoft.com/office/powerpoint/2010/main" val="3579343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graphicEl>
                                              <a:dgm id="{4E605609-BBC7-46E2-B47C-B1D4A5F7D50F}"/>
                                            </p:graphicEl>
                                          </p:spTgt>
                                        </p:tgtEl>
                                        <p:attrNameLst>
                                          <p:attrName>style.visibility</p:attrName>
                                        </p:attrNameLst>
                                      </p:cBhvr>
                                      <p:to>
                                        <p:strVal val="visible"/>
                                      </p:to>
                                    </p:set>
                                    <p:animEffect transition="in" filter="fade">
                                      <p:cBhvr>
                                        <p:cTn id="7" dur="500"/>
                                        <p:tgtEl>
                                          <p:spTgt spid="34">
                                            <p:graphicEl>
                                              <a:dgm id="{4E605609-BBC7-46E2-B47C-B1D4A5F7D50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graphicEl>
                                              <a:dgm id="{74A4853C-2DA8-4D10-9A21-52AA5110C9C6}"/>
                                            </p:graphicEl>
                                          </p:spTgt>
                                        </p:tgtEl>
                                        <p:attrNameLst>
                                          <p:attrName>style.visibility</p:attrName>
                                        </p:attrNameLst>
                                      </p:cBhvr>
                                      <p:to>
                                        <p:strVal val="visible"/>
                                      </p:to>
                                    </p:set>
                                    <p:animEffect transition="in" filter="fade">
                                      <p:cBhvr>
                                        <p:cTn id="10" dur="500"/>
                                        <p:tgtEl>
                                          <p:spTgt spid="34">
                                            <p:graphicEl>
                                              <a:dgm id="{74A4853C-2DA8-4D10-9A21-52AA5110C9C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graphicEl>
                                              <a:dgm id="{B363902B-6C0B-4F76-ACF7-24C025C3DA56}"/>
                                            </p:graphicEl>
                                          </p:spTgt>
                                        </p:tgtEl>
                                        <p:attrNameLst>
                                          <p:attrName>style.visibility</p:attrName>
                                        </p:attrNameLst>
                                      </p:cBhvr>
                                      <p:to>
                                        <p:strVal val="visible"/>
                                      </p:to>
                                    </p:set>
                                    <p:animEffect transition="in" filter="fade">
                                      <p:cBhvr>
                                        <p:cTn id="13" dur="500"/>
                                        <p:tgtEl>
                                          <p:spTgt spid="34">
                                            <p:graphicEl>
                                              <a:dgm id="{B363902B-6C0B-4F76-ACF7-24C025C3DA5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graphicEl>
                                              <a:dgm id="{5329C722-E5D0-4B56-8703-BA898C947C73}"/>
                                            </p:graphicEl>
                                          </p:spTgt>
                                        </p:tgtEl>
                                        <p:attrNameLst>
                                          <p:attrName>style.visibility</p:attrName>
                                        </p:attrNameLst>
                                      </p:cBhvr>
                                      <p:to>
                                        <p:strVal val="visible"/>
                                      </p:to>
                                    </p:set>
                                    <p:animEffect transition="in" filter="fade">
                                      <p:cBhvr>
                                        <p:cTn id="18" dur="500"/>
                                        <p:tgtEl>
                                          <p:spTgt spid="34">
                                            <p:graphicEl>
                                              <a:dgm id="{5329C722-E5D0-4B56-8703-BA898C947C7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graphicEl>
                                              <a:dgm id="{353E83C5-8443-460C-9A95-4DD138FC7FD8}"/>
                                            </p:graphicEl>
                                          </p:spTgt>
                                        </p:tgtEl>
                                        <p:attrNameLst>
                                          <p:attrName>style.visibility</p:attrName>
                                        </p:attrNameLst>
                                      </p:cBhvr>
                                      <p:to>
                                        <p:strVal val="visible"/>
                                      </p:to>
                                    </p:set>
                                    <p:animEffect transition="in" filter="fade">
                                      <p:cBhvr>
                                        <p:cTn id="21" dur="500"/>
                                        <p:tgtEl>
                                          <p:spTgt spid="34">
                                            <p:graphicEl>
                                              <a:dgm id="{353E83C5-8443-460C-9A95-4DD138FC7FD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graphicEl>
                                              <a:dgm id="{B4B855F4-3AFC-4AB3-B5E0-9342D372ED8C}"/>
                                            </p:graphicEl>
                                          </p:spTgt>
                                        </p:tgtEl>
                                        <p:attrNameLst>
                                          <p:attrName>style.visibility</p:attrName>
                                        </p:attrNameLst>
                                      </p:cBhvr>
                                      <p:to>
                                        <p:strVal val="visible"/>
                                      </p:to>
                                    </p:set>
                                    <p:animEffect transition="in" filter="fade">
                                      <p:cBhvr>
                                        <p:cTn id="24" dur="500"/>
                                        <p:tgtEl>
                                          <p:spTgt spid="34">
                                            <p:graphicEl>
                                              <a:dgm id="{B4B855F4-3AFC-4AB3-B5E0-9342D372ED8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graphicEl>
                                              <a:dgm id="{C95FB84D-0718-447F-9FDD-B4A825003479}"/>
                                            </p:graphicEl>
                                          </p:spTgt>
                                        </p:tgtEl>
                                        <p:attrNameLst>
                                          <p:attrName>style.visibility</p:attrName>
                                        </p:attrNameLst>
                                      </p:cBhvr>
                                      <p:to>
                                        <p:strVal val="visible"/>
                                      </p:to>
                                    </p:set>
                                    <p:animEffect transition="in" filter="fade">
                                      <p:cBhvr>
                                        <p:cTn id="29" dur="500"/>
                                        <p:tgtEl>
                                          <p:spTgt spid="34">
                                            <p:graphicEl>
                                              <a:dgm id="{C95FB84D-0718-447F-9FDD-B4A82500347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graphicEl>
                                              <a:dgm id="{FFF04599-5E36-4982-BEB2-DD97CA7B9F42}"/>
                                            </p:graphicEl>
                                          </p:spTgt>
                                        </p:tgtEl>
                                        <p:attrNameLst>
                                          <p:attrName>style.visibility</p:attrName>
                                        </p:attrNameLst>
                                      </p:cBhvr>
                                      <p:to>
                                        <p:strVal val="visible"/>
                                      </p:to>
                                    </p:set>
                                    <p:animEffect transition="in" filter="fade">
                                      <p:cBhvr>
                                        <p:cTn id="32" dur="500"/>
                                        <p:tgtEl>
                                          <p:spTgt spid="34">
                                            <p:graphicEl>
                                              <a:dgm id="{FFF04599-5E36-4982-BEB2-DD97CA7B9F42}"/>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graphicEl>
                                              <a:dgm id="{CB82E095-EF1C-4D74-9AE6-75F12C6F9047}"/>
                                            </p:graphicEl>
                                          </p:spTgt>
                                        </p:tgtEl>
                                        <p:attrNameLst>
                                          <p:attrName>style.visibility</p:attrName>
                                        </p:attrNameLst>
                                      </p:cBhvr>
                                      <p:to>
                                        <p:strVal val="visible"/>
                                      </p:to>
                                    </p:set>
                                    <p:animEffect transition="in" filter="fade">
                                      <p:cBhvr>
                                        <p:cTn id="35" dur="500"/>
                                        <p:tgtEl>
                                          <p:spTgt spid="34">
                                            <p:graphicEl>
                                              <a:dgm id="{CB82E095-EF1C-4D74-9AE6-75F12C6F9047}"/>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graphicEl>
                                              <a:dgm id="{44157BD8-888D-4B58-B9A6-D26DDC654997}"/>
                                            </p:graphicEl>
                                          </p:spTgt>
                                        </p:tgtEl>
                                        <p:attrNameLst>
                                          <p:attrName>style.visibility</p:attrName>
                                        </p:attrNameLst>
                                      </p:cBhvr>
                                      <p:to>
                                        <p:strVal val="visible"/>
                                      </p:to>
                                    </p:set>
                                    <p:animEffect transition="in" filter="fade">
                                      <p:cBhvr>
                                        <p:cTn id="40" dur="500"/>
                                        <p:tgtEl>
                                          <p:spTgt spid="34">
                                            <p:graphicEl>
                                              <a:dgm id="{44157BD8-888D-4B58-B9A6-D26DDC65499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graphicEl>
                                              <a:dgm id="{A772DB36-D475-4147-831B-15285BB5F99F}"/>
                                            </p:graphicEl>
                                          </p:spTgt>
                                        </p:tgtEl>
                                        <p:attrNameLst>
                                          <p:attrName>style.visibility</p:attrName>
                                        </p:attrNameLst>
                                      </p:cBhvr>
                                      <p:to>
                                        <p:strVal val="visible"/>
                                      </p:to>
                                    </p:set>
                                    <p:animEffect transition="in" filter="fade">
                                      <p:cBhvr>
                                        <p:cTn id="43" dur="500"/>
                                        <p:tgtEl>
                                          <p:spTgt spid="34">
                                            <p:graphicEl>
                                              <a:dgm id="{A772DB36-D475-4147-831B-15285BB5F99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graphicEl>
                                              <a:dgm id="{60138396-68C7-47E9-B480-86DF08C909E2}"/>
                                            </p:graphicEl>
                                          </p:spTgt>
                                        </p:tgtEl>
                                        <p:attrNameLst>
                                          <p:attrName>style.visibility</p:attrName>
                                        </p:attrNameLst>
                                      </p:cBhvr>
                                      <p:to>
                                        <p:strVal val="visible"/>
                                      </p:to>
                                    </p:set>
                                    <p:animEffect transition="in" filter="fade">
                                      <p:cBhvr>
                                        <p:cTn id="46" dur="500"/>
                                        <p:tgtEl>
                                          <p:spTgt spid="34">
                                            <p:graphicEl>
                                              <a:dgm id="{60138396-68C7-47E9-B480-86DF08C909E2}"/>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34">
                                            <p:graphicEl>
                                              <a:dgm id="{4E605609-BBC7-46E2-B47C-B1D4A5F7D50F}"/>
                                            </p:graphicEl>
                                          </p:spTgt>
                                        </p:tgtEl>
                                      </p:cBhvr>
                                    </p:animEffect>
                                    <p:set>
                                      <p:cBhvr>
                                        <p:cTn id="51" dur="1" fill="hold">
                                          <p:stCondLst>
                                            <p:cond delay="499"/>
                                          </p:stCondLst>
                                        </p:cTn>
                                        <p:tgtEl>
                                          <p:spTgt spid="34">
                                            <p:graphicEl>
                                              <a:dgm id="{4E605609-BBC7-46E2-B47C-B1D4A5F7D50F}"/>
                                            </p:graphic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4">
                                            <p:graphicEl>
                                              <a:dgm id="{74A4853C-2DA8-4D10-9A21-52AA5110C9C6}"/>
                                            </p:graphicEl>
                                          </p:spTgt>
                                        </p:tgtEl>
                                      </p:cBhvr>
                                    </p:animEffect>
                                    <p:set>
                                      <p:cBhvr>
                                        <p:cTn id="54" dur="1" fill="hold">
                                          <p:stCondLst>
                                            <p:cond delay="499"/>
                                          </p:stCondLst>
                                        </p:cTn>
                                        <p:tgtEl>
                                          <p:spTgt spid="34">
                                            <p:graphicEl>
                                              <a:dgm id="{74A4853C-2DA8-4D10-9A21-52AA5110C9C6}"/>
                                            </p:graphic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4">
                                            <p:graphicEl>
                                              <a:dgm id="{B363902B-6C0B-4F76-ACF7-24C025C3DA56}"/>
                                            </p:graphicEl>
                                          </p:spTgt>
                                        </p:tgtEl>
                                      </p:cBhvr>
                                    </p:animEffect>
                                    <p:set>
                                      <p:cBhvr>
                                        <p:cTn id="57" dur="1" fill="hold">
                                          <p:stCondLst>
                                            <p:cond delay="499"/>
                                          </p:stCondLst>
                                        </p:cTn>
                                        <p:tgtEl>
                                          <p:spTgt spid="34">
                                            <p:graphicEl>
                                              <a:dgm id="{B363902B-6C0B-4F76-ACF7-24C025C3DA56}"/>
                                            </p:graphicEl>
                                          </p:spTgt>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4">
                                            <p:graphicEl>
                                              <a:dgm id="{5329C722-E5D0-4B56-8703-BA898C947C73}"/>
                                            </p:graphicEl>
                                          </p:spTgt>
                                        </p:tgtEl>
                                      </p:cBhvr>
                                    </p:animEffect>
                                    <p:set>
                                      <p:cBhvr>
                                        <p:cTn id="60" dur="1" fill="hold">
                                          <p:stCondLst>
                                            <p:cond delay="499"/>
                                          </p:stCondLst>
                                        </p:cTn>
                                        <p:tgtEl>
                                          <p:spTgt spid="34">
                                            <p:graphicEl>
                                              <a:dgm id="{5329C722-E5D0-4B56-8703-BA898C947C73}"/>
                                            </p:graphicEl>
                                          </p:spTgt>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4">
                                            <p:graphicEl>
                                              <a:dgm id="{353E83C5-8443-460C-9A95-4DD138FC7FD8}"/>
                                            </p:graphicEl>
                                          </p:spTgt>
                                        </p:tgtEl>
                                      </p:cBhvr>
                                    </p:animEffect>
                                    <p:set>
                                      <p:cBhvr>
                                        <p:cTn id="63" dur="1" fill="hold">
                                          <p:stCondLst>
                                            <p:cond delay="499"/>
                                          </p:stCondLst>
                                        </p:cTn>
                                        <p:tgtEl>
                                          <p:spTgt spid="34">
                                            <p:graphicEl>
                                              <a:dgm id="{353E83C5-8443-460C-9A95-4DD138FC7FD8}"/>
                                            </p:graphicEl>
                                          </p:spTgt>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4">
                                            <p:graphicEl>
                                              <a:dgm id="{B4B855F4-3AFC-4AB3-B5E0-9342D372ED8C}"/>
                                            </p:graphicEl>
                                          </p:spTgt>
                                        </p:tgtEl>
                                      </p:cBhvr>
                                    </p:animEffect>
                                    <p:set>
                                      <p:cBhvr>
                                        <p:cTn id="66" dur="1" fill="hold">
                                          <p:stCondLst>
                                            <p:cond delay="499"/>
                                          </p:stCondLst>
                                        </p:cTn>
                                        <p:tgtEl>
                                          <p:spTgt spid="34">
                                            <p:graphicEl>
                                              <a:dgm id="{B4B855F4-3AFC-4AB3-B5E0-9342D372ED8C}"/>
                                            </p:graphicEl>
                                          </p:spTgt>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4">
                                            <p:graphicEl>
                                              <a:dgm id="{C95FB84D-0718-447F-9FDD-B4A825003479}"/>
                                            </p:graphicEl>
                                          </p:spTgt>
                                        </p:tgtEl>
                                      </p:cBhvr>
                                    </p:animEffect>
                                    <p:set>
                                      <p:cBhvr>
                                        <p:cTn id="69" dur="1" fill="hold">
                                          <p:stCondLst>
                                            <p:cond delay="499"/>
                                          </p:stCondLst>
                                        </p:cTn>
                                        <p:tgtEl>
                                          <p:spTgt spid="34">
                                            <p:graphicEl>
                                              <a:dgm id="{C95FB84D-0718-447F-9FDD-B4A825003479}"/>
                                            </p:graphicEl>
                                          </p:spTgt>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4">
                                            <p:graphicEl>
                                              <a:dgm id="{FFF04599-5E36-4982-BEB2-DD97CA7B9F42}"/>
                                            </p:graphicEl>
                                          </p:spTgt>
                                        </p:tgtEl>
                                      </p:cBhvr>
                                    </p:animEffect>
                                    <p:set>
                                      <p:cBhvr>
                                        <p:cTn id="72" dur="1" fill="hold">
                                          <p:stCondLst>
                                            <p:cond delay="499"/>
                                          </p:stCondLst>
                                        </p:cTn>
                                        <p:tgtEl>
                                          <p:spTgt spid="34">
                                            <p:graphicEl>
                                              <a:dgm id="{FFF04599-5E36-4982-BEB2-DD97CA7B9F42}"/>
                                            </p:graphicEl>
                                          </p:spTgt>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4">
                                            <p:graphicEl>
                                              <a:dgm id="{CB82E095-EF1C-4D74-9AE6-75F12C6F9047}"/>
                                            </p:graphicEl>
                                          </p:spTgt>
                                        </p:tgtEl>
                                      </p:cBhvr>
                                    </p:animEffect>
                                    <p:set>
                                      <p:cBhvr>
                                        <p:cTn id="75" dur="1" fill="hold">
                                          <p:stCondLst>
                                            <p:cond delay="499"/>
                                          </p:stCondLst>
                                        </p:cTn>
                                        <p:tgtEl>
                                          <p:spTgt spid="34">
                                            <p:graphicEl>
                                              <a:dgm id="{CB82E095-EF1C-4D74-9AE6-75F12C6F9047}"/>
                                            </p:graphicEl>
                                          </p:spTgt>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4">
                                            <p:graphicEl>
                                              <a:dgm id="{44157BD8-888D-4B58-B9A6-D26DDC654997}"/>
                                            </p:graphicEl>
                                          </p:spTgt>
                                        </p:tgtEl>
                                      </p:cBhvr>
                                    </p:animEffect>
                                    <p:set>
                                      <p:cBhvr>
                                        <p:cTn id="78" dur="1" fill="hold">
                                          <p:stCondLst>
                                            <p:cond delay="499"/>
                                          </p:stCondLst>
                                        </p:cTn>
                                        <p:tgtEl>
                                          <p:spTgt spid="34">
                                            <p:graphicEl>
                                              <a:dgm id="{44157BD8-888D-4B58-B9A6-D26DDC654997}"/>
                                            </p:graphicEl>
                                          </p:spTgt>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4">
                                            <p:graphicEl>
                                              <a:dgm id="{A772DB36-D475-4147-831B-15285BB5F99F}"/>
                                            </p:graphicEl>
                                          </p:spTgt>
                                        </p:tgtEl>
                                      </p:cBhvr>
                                    </p:animEffect>
                                    <p:set>
                                      <p:cBhvr>
                                        <p:cTn id="81" dur="1" fill="hold">
                                          <p:stCondLst>
                                            <p:cond delay="499"/>
                                          </p:stCondLst>
                                        </p:cTn>
                                        <p:tgtEl>
                                          <p:spTgt spid="34">
                                            <p:graphicEl>
                                              <a:dgm id="{A772DB36-D475-4147-831B-15285BB5F99F}"/>
                                            </p:graphicEl>
                                          </p:spTgt>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4">
                                            <p:graphicEl>
                                              <a:dgm id="{60138396-68C7-47E9-B480-86DF08C909E2}"/>
                                            </p:graphicEl>
                                          </p:spTgt>
                                        </p:tgtEl>
                                      </p:cBhvr>
                                    </p:animEffect>
                                    <p:set>
                                      <p:cBhvr>
                                        <p:cTn id="84" dur="1" fill="hold">
                                          <p:stCondLst>
                                            <p:cond delay="499"/>
                                          </p:stCondLst>
                                        </p:cTn>
                                        <p:tgtEl>
                                          <p:spTgt spid="34">
                                            <p:graphicEl>
                                              <a:dgm id="{60138396-68C7-47E9-B480-86DF08C909E2}"/>
                                            </p:graphicEl>
                                          </p:spTgt>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55F863A-D02A-A413-F167-9CA915BA810B}"/>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DC97C543-C75D-FFC7-2FD8-4D348819E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D59ADE3D-8272-16B0-F52D-895C74571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0B9C649-BD39-3996-F1A3-A982BC7C2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2AB4378-4528-DAF2-7EF1-810905687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4881098-7E6A-E2E4-3799-33C8A6EA1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947B6015-2C9C-C2DC-50CC-C8457AE6D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BB264B5-B7B1-581A-39A4-84A07AB0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463A67E-8456-600A-6203-6684C29C1D0E}"/>
              </a:ext>
            </a:extLst>
          </p:cNvPr>
          <p:cNvSpPr txBox="1">
            <a:spLocks/>
          </p:cNvSpPr>
          <p:nvPr/>
        </p:nvSpPr>
        <p:spPr>
          <a:xfrm>
            <a:off x="838200" y="998876"/>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ea typeface="+mj-lt"/>
                <a:cs typeface="+mj-lt"/>
              </a:rPr>
              <a:t>Use Case - </a:t>
            </a:r>
            <a:r>
              <a:rPr lang="fr-FR" dirty="0" err="1">
                <a:ea typeface="+mj-lt"/>
                <a:cs typeface="+mj-lt"/>
              </a:rPr>
              <a:t>Creating</a:t>
            </a:r>
            <a:r>
              <a:rPr lang="fr-FR" dirty="0">
                <a:ea typeface="+mj-lt"/>
                <a:cs typeface="+mj-lt"/>
              </a:rPr>
              <a:t> an Intelligent </a:t>
            </a:r>
            <a:r>
              <a:rPr lang="fr-FR" dirty="0" err="1">
                <a:ea typeface="+mj-lt"/>
                <a:cs typeface="+mj-lt"/>
              </a:rPr>
              <a:t>Resources</a:t>
            </a:r>
            <a:r>
              <a:rPr lang="fr-FR" dirty="0">
                <a:ea typeface="+mj-lt"/>
                <a:cs typeface="+mj-lt"/>
              </a:rPr>
              <a:t> </a:t>
            </a:r>
            <a:r>
              <a:rPr lang="fr-FR" dirty="0" err="1">
                <a:ea typeface="+mj-lt"/>
                <a:cs typeface="+mj-lt"/>
              </a:rPr>
              <a:t>Database</a:t>
            </a:r>
            <a:endParaRPr lang="en-US" dirty="0"/>
          </a:p>
        </p:txBody>
      </p:sp>
      <p:graphicFrame>
        <p:nvGraphicFramePr>
          <p:cNvPr id="34" name="Espace réservé du contenu 2">
            <a:extLst>
              <a:ext uri="{FF2B5EF4-FFF2-40B4-BE49-F238E27FC236}">
                <a16:creationId xmlns:a16="http://schemas.microsoft.com/office/drawing/2014/main" id="{6CC8653B-4751-DDE6-2E32-EB355CA0FD6F}"/>
              </a:ext>
            </a:extLst>
          </p:cNvPr>
          <p:cNvGraphicFramePr/>
          <p:nvPr>
            <p:extLst>
              <p:ext uri="{D42A27DB-BD31-4B8C-83A1-F6EECF244321}">
                <p14:modId xmlns:p14="http://schemas.microsoft.com/office/powerpoint/2010/main" val="36638105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5AEBD253-CF42-9888-6995-AC5FD14B36DA}"/>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16</a:t>
            </a:fld>
            <a:endParaRPr lang="fr-FR"/>
          </a:p>
        </p:txBody>
      </p:sp>
    </p:spTree>
    <p:extLst>
      <p:ext uri="{BB962C8B-B14F-4D97-AF65-F5344CB8AC3E}">
        <p14:creationId xmlns:p14="http://schemas.microsoft.com/office/powerpoint/2010/main" val="3588339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graphicEl>
                                              <a:dgm id="{433DEFE7-C040-4002-A680-0816F3ABA61F}"/>
                                            </p:graphicEl>
                                          </p:spTgt>
                                        </p:tgtEl>
                                        <p:attrNameLst>
                                          <p:attrName>style.visibility</p:attrName>
                                        </p:attrNameLst>
                                      </p:cBhvr>
                                      <p:to>
                                        <p:strVal val="visible"/>
                                      </p:to>
                                    </p:set>
                                    <p:animEffect transition="in" filter="fade">
                                      <p:cBhvr>
                                        <p:cTn id="7" dur="500"/>
                                        <p:tgtEl>
                                          <p:spTgt spid="34">
                                            <p:graphicEl>
                                              <a:dgm id="{433DEFE7-C040-4002-A680-0816F3ABA61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graphicEl>
                                              <a:dgm id="{56E28340-847E-434D-BC37-AE686201DDDB}"/>
                                            </p:graphicEl>
                                          </p:spTgt>
                                        </p:tgtEl>
                                        <p:attrNameLst>
                                          <p:attrName>style.visibility</p:attrName>
                                        </p:attrNameLst>
                                      </p:cBhvr>
                                      <p:to>
                                        <p:strVal val="visible"/>
                                      </p:to>
                                    </p:set>
                                    <p:animEffect transition="in" filter="fade">
                                      <p:cBhvr>
                                        <p:cTn id="10" dur="500"/>
                                        <p:tgtEl>
                                          <p:spTgt spid="34">
                                            <p:graphicEl>
                                              <a:dgm id="{56E28340-847E-434D-BC37-AE686201DDD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graphicEl>
                                              <a:dgm id="{A0180497-A5EF-425C-8DFE-E1B397F7C8EB}"/>
                                            </p:graphicEl>
                                          </p:spTgt>
                                        </p:tgtEl>
                                        <p:attrNameLst>
                                          <p:attrName>style.visibility</p:attrName>
                                        </p:attrNameLst>
                                      </p:cBhvr>
                                      <p:to>
                                        <p:strVal val="visible"/>
                                      </p:to>
                                    </p:set>
                                    <p:animEffect transition="in" filter="fade">
                                      <p:cBhvr>
                                        <p:cTn id="13" dur="500"/>
                                        <p:tgtEl>
                                          <p:spTgt spid="34">
                                            <p:graphicEl>
                                              <a:dgm id="{A0180497-A5EF-425C-8DFE-E1B397F7C8E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graphicEl>
                                              <a:dgm id="{40BF46E9-602A-484A-BD59-7C4984BA058C}"/>
                                            </p:graphicEl>
                                          </p:spTgt>
                                        </p:tgtEl>
                                        <p:attrNameLst>
                                          <p:attrName>style.visibility</p:attrName>
                                        </p:attrNameLst>
                                      </p:cBhvr>
                                      <p:to>
                                        <p:strVal val="visible"/>
                                      </p:to>
                                    </p:set>
                                    <p:animEffect transition="in" filter="fade">
                                      <p:cBhvr>
                                        <p:cTn id="18" dur="500"/>
                                        <p:tgtEl>
                                          <p:spTgt spid="34">
                                            <p:graphicEl>
                                              <a:dgm id="{40BF46E9-602A-484A-BD59-7C4984BA058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graphicEl>
                                              <a:dgm id="{FF9C93B1-9B01-49A8-8524-D9FEEBA395F5}"/>
                                            </p:graphicEl>
                                          </p:spTgt>
                                        </p:tgtEl>
                                        <p:attrNameLst>
                                          <p:attrName>style.visibility</p:attrName>
                                        </p:attrNameLst>
                                      </p:cBhvr>
                                      <p:to>
                                        <p:strVal val="visible"/>
                                      </p:to>
                                    </p:set>
                                    <p:animEffect transition="in" filter="fade">
                                      <p:cBhvr>
                                        <p:cTn id="21" dur="500"/>
                                        <p:tgtEl>
                                          <p:spTgt spid="34">
                                            <p:graphicEl>
                                              <a:dgm id="{FF9C93B1-9B01-49A8-8524-D9FEEBA395F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graphicEl>
                                              <a:dgm id="{870D7AF4-074C-4FF0-B79C-3033AF247F35}"/>
                                            </p:graphicEl>
                                          </p:spTgt>
                                        </p:tgtEl>
                                        <p:attrNameLst>
                                          <p:attrName>style.visibility</p:attrName>
                                        </p:attrNameLst>
                                      </p:cBhvr>
                                      <p:to>
                                        <p:strVal val="visible"/>
                                      </p:to>
                                    </p:set>
                                    <p:animEffect transition="in" filter="fade">
                                      <p:cBhvr>
                                        <p:cTn id="24" dur="500"/>
                                        <p:tgtEl>
                                          <p:spTgt spid="34">
                                            <p:graphicEl>
                                              <a:dgm id="{870D7AF4-074C-4FF0-B79C-3033AF247F3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graphicEl>
                                              <a:dgm id="{374945FC-960F-4B02-9832-5B51B98E9327}"/>
                                            </p:graphicEl>
                                          </p:spTgt>
                                        </p:tgtEl>
                                        <p:attrNameLst>
                                          <p:attrName>style.visibility</p:attrName>
                                        </p:attrNameLst>
                                      </p:cBhvr>
                                      <p:to>
                                        <p:strVal val="visible"/>
                                      </p:to>
                                    </p:set>
                                    <p:animEffect transition="in" filter="fade">
                                      <p:cBhvr>
                                        <p:cTn id="29" dur="500"/>
                                        <p:tgtEl>
                                          <p:spTgt spid="34">
                                            <p:graphicEl>
                                              <a:dgm id="{374945FC-960F-4B02-9832-5B51B98E932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graphicEl>
                                              <a:dgm id="{2321B5B2-04BE-4A30-BFF8-6B236F197BC8}"/>
                                            </p:graphicEl>
                                          </p:spTgt>
                                        </p:tgtEl>
                                        <p:attrNameLst>
                                          <p:attrName>style.visibility</p:attrName>
                                        </p:attrNameLst>
                                      </p:cBhvr>
                                      <p:to>
                                        <p:strVal val="visible"/>
                                      </p:to>
                                    </p:set>
                                    <p:animEffect transition="in" filter="fade">
                                      <p:cBhvr>
                                        <p:cTn id="32" dur="500"/>
                                        <p:tgtEl>
                                          <p:spTgt spid="34">
                                            <p:graphicEl>
                                              <a:dgm id="{2321B5B2-04BE-4A30-BFF8-6B236F197BC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graphicEl>
                                              <a:dgm id="{C17B3F07-66F3-490C-9CC5-CE6812E940F2}"/>
                                            </p:graphicEl>
                                          </p:spTgt>
                                        </p:tgtEl>
                                        <p:attrNameLst>
                                          <p:attrName>style.visibility</p:attrName>
                                        </p:attrNameLst>
                                      </p:cBhvr>
                                      <p:to>
                                        <p:strVal val="visible"/>
                                      </p:to>
                                    </p:set>
                                    <p:animEffect transition="in" filter="fade">
                                      <p:cBhvr>
                                        <p:cTn id="35" dur="500"/>
                                        <p:tgtEl>
                                          <p:spTgt spid="34">
                                            <p:graphicEl>
                                              <a:dgm id="{C17B3F07-66F3-490C-9CC5-CE6812E940F2}"/>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graphicEl>
                                              <a:dgm id="{4A335E16-3230-482C-9C3A-DB8D32A28D8C}"/>
                                            </p:graphicEl>
                                          </p:spTgt>
                                        </p:tgtEl>
                                        <p:attrNameLst>
                                          <p:attrName>style.visibility</p:attrName>
                                        </p:attrNameLst>
                                      </p:cBhvr>
                                      <p:to>
                                        <p:strVal val="visible"/>
                                      </p:to>
                                    </p:set>
                                    <p:animEffect transition="in" filter="fade">
                                      <p:cBhvr>
                                        <p:cTn id="40" dur="500"/>
                                        <p:tgtEl>
                                          <p:spTgt spid="34">
                                            <p:graphicEl>
                                              <a:dgm id="{4A335E16-3230-482C-9C3A-DB8D32A28D8C}"/>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graphicEl>
                                              <a:dgm id="{2C8B0591-1BFB-4ADB-8E79-296FB3132AF3}"/>
                                            </p:graphicEl>
                                          </p:spTgt>
                                        </p:tgtEl>
                                        <p:attrNameLst>
                                          <p:attrName>style.visibility</p:attrName>
                                        </p:attrNameLst>
                                      </p:cBhvr>
                                      <p:to>
                                        <p:strVal val="visible"/>
                                      </p:to>
                                    </p:set>
                                    <p:animEffect transition="in" filter="fade">
                                      <p:cBhvr>
                                        <p:cTn id="43" dur="500"/>
                                        <p:tgtEl>
                                          <p:spTgt spid="34">
                                            <p:graphicEl>
                                              <a:dgm id="{2C8B0591-1BFB-4ADB-8E79-296FB3132AF3}"/>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graphicEl>
                                              <a:dgm id="{3E6ED4A2-52A6-44D9-8CE6-BFAE67FB2935}"/>
                                            </p:graphicEl>
                                          </p:spTgt>
                                        </p:tgtEl>
                                        <p:attrNameLst>
                                          <p:attrName>style.visibility</p:attrName>
                                        </p:attrNameLst>
                                      </p:cBhvr>
                                      <p:to>
                                        <p:strVal val="visible"/>
                                      </p:to>
                                    </p:set>
                                    <p:animEffect transition="in" filter="fade">
                                      <p:cBhvr>
                                        <p:cTn id="46" dur="500"/>
                                        <p:tgtEl>
                                          <p:spTgt spid="34">
                                            <p:graphicEl>
                                              <a:dgm id="{3E6ED4A2-52A6-44D9-8CE6-BFAE67FB293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C63404-2962-34F6-9A6A-30F12705BA22}"/>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29CFBEE0-2F41-FCE9-DAC4-33710E19E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57519BEC-6995-8A72-77D8-3ED230979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B4F7411-2EAF-A9F9-60D8-D68270F43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2AB0C49-A2F2-263E-1EB5-0EE4D255D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507800C-ACCA-313B-DC9B-4A753860E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66907B66-815A-D7CD-D5C5-8AE8B080D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5827F421-2747-47FE-77D4-0DD9C8D85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25CA6CE7-7324-F62A-A008-1FB41132E2B2}"/>
              </a:ext>
            </a:extLst>
          </p:cNvPr>
          <p:cNvSpPr txBox="1">
            <a:spLocks/>
          </p:cNvSpPr>
          <p:nvPr/>
        </p:nvSpPr>
        <p:spPr>
          <a:xfrm>
            <a:off x="838199" y="62084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000" dirty="0"/>
              <a:t>Time Intelligence: The Cost Impact of Schedule Changes</a:t>
            </a:r>
            <a:endParaRPr lang="fr-FR" sz="4000" dirty="0" err="1"/>
          </a:p>
        </p:txBody>
      </p:sp>
      <p:graphicFrame>
        <p:nvGraphicFramePr>
          <p:cNvPr id="36" name="Espace réservé du contenu 2">
            <a:extLst>
              <a:ext uri="{FF2B5EF4-FFF2-40B4-BE49-F238E27FC236}">
                <a16:creationId xmlns:a16="http://schemas.microsoft.com/office/drawing/2014/main" id="{278966A1-8683-C714-11F5-48340C07E20B}"/>
              </a:ext>
            </a:extLst>
          </p:cNvPr>
          <p:cNvGraphicFramePr/>
          <p:nvPr>
            <p:extLst>
              <p:ext uri="{D42A27DB-BD31-4B8C-83A1-F6EECF244321}">
                <p14:modId xmlns:p14="http://schemas.microsoft.com/office/powerpoint/2010/main" val="944242028"/>
              </p:ext>
            </p:extLst>
          </p:nvPr>
        </p:nvGraphicFramePr>
        <p:xfrm>
          <a:off x="1307480" y="2645290"/>
          <a:ext cx="9577039" cy="3699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Head with gears with solid fill">
            <a:extLst>
              <a:ext uri="{FF2B5EF4-FFF2-40B4-BE49-F238E27FC236}">
                <a16:creationId xmlns:a16="http://schemas.microsoft.com/office/drawing/2014/main" id="{8E481B7B-7E59-6653-3258-16B2DFA1D2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6886" y="1794321"/>
            <a:ext cx="914400" cy="914400"/>
          </a:xfrm>
          <a:prstGeom prst="rect">
            <a:avLst/>
          </a:prstGeom>
        </p:spPr>
      </p:pic>
      <p:pic>
        <p:nvPicPr>
          <p:cNvPr id="10" name="Graphic 9" descr="Pound with solid fill">
            <a:extLst>
              <a:ext uri="{FF2B5EF4-FFF2-40B4-BE49-F238E27FC236}">
                <a16:creationId xmlns:a16="http://schemas.microsoft.com/office/drawing/2014/main" id="{BC4DB017-3A47-636E-C106-D376C52A36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77248" y="1730890"/>
            <a:ext cx="914400" cy="914400"/>
          </a:xfrm>
          <a:prstGeom prst="rect">
            <a:avLst/>
          </a:prstGeom>
        </p:spPr>
      </p:pic>
      <p:pic>
        <p:nvPicPr>
          <p:cNvPr id="12" name="Graphic 11" descr="Stopwatch 75% with solid fill">
            <a:extLst>
              <a:ext uri="{FF2B5EF4-FFF2-40B4-BE49-F238E27FC236}">
                <a16:creationId xmlns:a16="http://schemas.microsoft.com/office/drawing/2014/main" id="{0549A27D-D9AF-6A86-B550-491C3A7DC0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65176" y="1794321"/>
            <a:ext cx="914400" cy="914400"/>
          </a:xfrm>
          <a:prstGeom prst="rect">
            <a:avLst/>
          </a:prstGeom>
        </p:spPr>
      </p:pic>
      <p:pic>
        <p:nvPicPr>
          <p:cNvPr id="14" name="Graphic 13" descr="Customer review with solid fill">
            <a:extLst>
              <a:ext uri="{FF2B5EF4-FFF2-40B4-BE49-F238E27FC236}">
                <a16:creationId xmlns:a16="http://schemas.microsoft.com/office/drawing/2014/main" id="{6D00228A-E5A2-CBA0-8CD7-1F9655D2C3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99443" y="1746534"/>
            <a:ext cx="914400" cy="914400"/>
          </a:xfrm>
          <a:prstGeom prst="rect">
            <a:avLst/>
          </a:prstGeom>
        </p:spPr>
      </p:pic>
      <p:sp>
        <p:nvSpPr>
          <p:cNvPr id="15" name="Slide Number Placeholder 14">
            <a:extLst>
              <a:ext uri="{FF2B5EF4-FFF2-40B4-BE49-F238E27FC236}">
                <a16:creationId xmlns:a16="http://schemas.microsoft.com/office/drawing/2014/main" id="{5B098DFC-A385-E4C1-40DE-16CC2860E219}"/>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17</a:t>
            </a:fld>
            <a:endParaRPr lang="fr-FR"/>
          </a:p>
        </p:txBody>
      </p:sp>
    </p:spTree>
    <p:extLst>
      <p:ext uri="{BB962C8B-B14F-4D97-AF65-F5344CB8AC3E}">
        <p14:creationId xmlns:p14="http://schemas.microsoft.com/office/powerpoint/2010/main" val="57703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graphicEl>
                                              <a:dgm id="{E46065B1-AB7E-6B4D-8D12-86D3091BB845}"/>
                                            </p:graphicEl>
                                          </p:spTgt>
                                        </p:tgtEl>
                                        <p:attrNameLst>
                                          <p:attrName>style.visibility</p:attrName>
                                        </p:attrNameLst>
                                      </p:cBhvr>
                                      <p:to>
                                        <p:strVal val="visible"/>
                                      </p:to>
                                    </p:set>
                                    <p:animEffect transition="in" filter="fade">
                                      <p:cBhvr>
                                        <p:cTn id="7" dur="1000"/>
                                        <p:tgtEl>
                                          <p:spTgt spid="36">
                                            <p:graphicEl>
                                              <a:dgm id="{E46065B1-AB7E-6B4D-8D12-86D3091BB845}"/>
                                            </p:graphicEl>
                                          </p:spTgt>
                                        </p:tgtEl>
                                      </p:cBhvr>
                                    </p:animEffect>
                                    <p:anim calcmode="lin" valueType="num">
                                      <p:cBhvr>
                                        <p:cTn id="8" dur="1000" fill="hold"/>
                                        <p:tgtEl>
                                          <p:spTgt spid="36">
                                            <p:graphicEl>
                                              <a:dgm id="{E46065B1-AB7E-6B4D-8D12-86D3091BB845}"/>
                                            </p:graphicEl>
                                          </p:spTgt>
                                        </p:tgtEl>
                                        <p:attrNameLst>
                                          <p:attrName>ppt_x</p:attrName>
                                        </p:attrNameLst>
                                      </p:cBhvr>
                                      <p:tavLst>
                                        <p:tav tm="0">
                                          <p:val>
                                            <p:strVal val="#ppt_x"/>
                                          </p:val>
                                        </p:tav>
                                        <p:tav tm="100000">
                                          <p:val>
                                            <p:strVal val="#ppt_x"/>
                                          </p:val>
                                        </p:tav>
                                      </p:tavLst>
                                    </p:anim>
                                    <p:anim calcmode="lin" valueType="num">
                                      <p:cBhvr>
                                        <p:cTn id="9" dur="1000" fill="hold"/>
                                        <p:tgtEl>
                                          <p:spTgt spid="36">
                                            <p:graphicEl>
                                              <a:dgm id="{E46065B1-AB7E-6B4D-8D12-86D3091BB845}"/>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graphicEl>
                                              <a:dgm id="{4EE16D10-4EB0-3C4C-ACFC-D794CA33F4DC}"/>
                                            </p:graphicEl>
                                          </p:spTgt>
                                        </p:tgtEl>
                                        <p:attrNameLst>
                                          <p:attrName>style.visibility</p:attrName>
                                        </p:attrNameLst>
                                      </p:cBhvr>
                                      <p:to>
                                        <p:strVal val="visible"/>
                                      </p:to>
                                    </p:set>
                                    <p:animEffect transition="in" filter="fade">
                                      <p:cBhvr>
                                        <p:cTn id="22" dur="1000"/>
                                        <p:tgtEl>
                                          <p:spTgt spid="36">
                                            <p:graphicEl>
                                              <a:dgm id="{4EE16D10-4EB0-3C4C-ACFC-D794CA33F4DC}"/>
                                            </p:graphicEl>
                                          </p:spTgt>
                                        </p:tgtEl>
                                      </p:cBhvr>
                                    </p:animEffect>
                                    <p:anim calcmode="lin" valueType="num">
                                      <p:cBhvr>
                                        <p:cTn id="23" dur="1000" fill="hold"/>
                                        <p:tgtEl>
                                          <p:spTgt spid="36">
                                            <p:graphicEl>
                                              <a:dgm id="{4EE16D10-4EB0-3C4C-ACFC-D794CA33F4DC}"/>
                                            </p:graphicEl>
                                          </p:spTgt>
                                        </p:tgtEl>
                                        <p:attrNameLst>
                                          <p:attrName>ppt_x</p:attrName>
                                        </p:attrNameLst>
                                      </p:cBhvr>
                                      <p:tavLst>
                                        <p:tav tm="0">
                                          <p:val>
                                            <p:strVal val="#ppt_x"/>
                                          </p:val>
                                        </p:tav>
                                        <p:tav tm="100000">
                                          <p:val>
                                            <p:strVal val="#ppt_x"/>
                                          </p:val>
                                        </p:tav>
                                      </p:tavLst>
                                    </p:anim>
                                    <p:anim calcmode="lin" valueType="num">
                                      <p:cBhvr>
                                        <p:cTn id="24" dur="1000" fill="hold"/>
                                        <p:tgtEl>
                                          <p:spTgt spid="36">
                                            <p:graphicEl>
                                              <a:dgm id="{4EE16D10-4EB0-3C4C-ACFC-D794CA33F4DC}"/>
                                            </p:graphic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graphicEl>
                                              <a:dgm id="{AFF0E2AD-1CDC-B948-BDF4-7E2BF0C2C9A8}"/>
                                            </p:graphicEl>
                                          </p:spTgt>
                                        </p:tgtEl>
                                        <p:attrNameLst>
                                          <p:attrName>style.visibility</p:attrName>
                                        </p:attrNameLst>
                                      </p:cBhvr>
                                      <p:to>
                                        <p:strVal val="visible"/>
                                      </p:to>
                                    </p:set>
                                    <p:animEffect transition="in" filter="fade">
                                      <p:cBhvr>
                                        <p:cTn id="29" dur="1000"/>
                                        <p:tgtEl>
                                          <p:spTgt spid="36">
                                            <p:graphicEl>
                                              <a:dgm id="{AFF0E2AD-1CDC-B948-BDF4-7E2BF0C2C9A8}"/>
                                            </p:graphicEl>
                                          </p:spTgt>
                                        </p:tgtEl>
                                      </p:cBhvr>
                                    </p:animEffect>
                                    <p:anim calcmode="lin" valueType="num">
                                      <p:cBhvr>
                                        <p:cTn id="30" dur="1000" fill="hold"/>
                                        <p:tgtEl>
                                          <p:spTgt spid="36">
                                            <p:graphicEl>
                                              <a:dgm id="{AFF0E2AD-1CDC-B948-BDF4-7E2BF0C2C9A8}"/>
                                            </p:graphicEl>
                                          </p:spTgt>
                                        </p:tgtEl>
                                        <p:attrNameLst>
                                          <p:attrName>ppt_x</p:attrName>
                                        </p:attrNameLst>
                                      </p:cBhvr>
                                      <p:tavLst>
                                        <p:tav tm="0">
                                          <p:val>
                                            <p:strVal val="#ppt_x"/>
                                          </p:val>
                                        </p:tav>
                                        <p:tav tm="100000">
                                          <p:val>
                                            <p:strVal val="#ppt_x"/>
                                          </p:val>
                                        </p:tav>
                                      </p:tavLst>
                                    </p:anim>
                                    <p:anim calcmode="lin" valueType="num">
                                      <p:cBhvr>
                                        <p:cTn id="31" dur="1000" fill="hold"/>
                                        <p:tgtEl>
                                          <p:spTgt spid="36">
                                            <p:graphicEl>
                                              <a:dgm id="{AFF0E2AD-1CDC-B948-BDF4-7E2BF0C2C9A8}"/>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6">
                                            <p:graphicEl>
                                              <a:dgm id="{8A62E797-95A9-ED4F-86C2-5217EB254438}"/>
                                            </p:graphicEl>
                                          </p:spTgt>
                                        </p:tgtEl>
                                        <p:attrNameLst>
                                          <p:attrName>style.visibility</p:attrName>
                                        </p:attrNameLst>
                                      </p:cBhvr>
                                      <p:to>
                                        <p:strVal val="visible"/>
                                      </p:to>
                                    </p:set>
                                    <p:animEffect transition="in" filter="fade">
                                      <p:cBhvr>
                                        <p:cTn id="34" dur="1000"/>
                                        <p:tgtEl>
                                          <p:spTgt spid="36">
                                            <p:graphicEl>
                                              <a:dgm id="{8A62E797-95A9-ED4F-86C2-5217EB254438}"/>
                                            </p:graphicEl>
                                          </p:spTgt>
                                        </p:tgtEl>
                                      </p:cBhvr>
                                    </p:animEffect>
                                    <p:anim calcmode="lin" valueType="num">
                                      <p:cBhvr>
                                        <p:cTn id="35" dur="1000" fill="hold"/>
                                        <p:tgtEl>
                                          <p:spTgt spid="36">
                                            <p:graphicEl>
                                              <a:dgm id="{8A62E797-95A9-ED4F-86C2-5217EB254438}"/>
                                            </p:graphicEl>
                                          </p:spTgt>
                                        </p:tgtEl>
                                        <p:attrNameLst>
                                          <p:attrName>ppt_x</p:attrName>
                                        </p:attrNameLst>
                                      </p:cBhvr>
                                      <p:tavLst>
                                        <p:tav tm="0">
                                          <p:val>
                                            <p:strVal val="#ppt_x"/>
                                          </p:val>
                                        </p:tav>
                                        <p:tav tm="100000">
                                          <p:val>
                                            <p:strVal val="#ppt_x"/>
                                          </p:val>
                                        </p:tav>
                                      </p:tavLst>
                                    </p:anim>
                                    <p:anim calcmode="lin" valueType="num">
                                      <p:cBhvr>
                                        <p:cTn id="36" dur="1000" fill="hold"/>
                                        <p:tgtEl>
                                          <p:spTgt spid="36">
                                            <p:graphicEl>
                                              <a:dgm id="{8A62E797-95A9-ED4F-86C2-5217EB254438}"/>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6">
                                            <p:graphicEl>
                                              <a:dgm id="{AAACF960-7BEA-AB4F-A6AF-48F3D316A8A1}"/>
                                            </p:graphicEl>
                                          </p:spTgt>
                                        </p:tgtEl>
                                        <p:attrNameLst>
                                          <p:attrName>style.visibility</p:attrName>
                                        </p:attrNameLst>
                                      </p:cBhvr>
                                      <p:to>
                                        <p:strVal val="visible"/>
                                      </p:to>
                                    </p:set>
                                    <p:animEffect transition="in" filter="fade">
                                      <p:cBhvr>
                                        <p:cTn id="46" dur="1000"/>
                                        <p:tgtEl>
                                          <p:spTgt spid="36">
                                            <p:graphicEl>
                                              <a:dgm id="{AAACF960-7BEA-AB4F-A6AF-48F3D316A8A1}"/>
                                            </p:graphicEl>
                                          </p:spTgt>
                                        </p:tgtEl>
                                      </p:cBhvr>
                                    </p:animEffect>
                                    <p:anim calcmode="lin" valueType="num">
                                      <p:cBhvr>
                                        <p:cTn id="47" dur="1000" fill="hold"/>
                                        <p:tgtEl>
                                          <p:spTgt spid="36">
                                            <p:graphicEl>
                                              <a:dgm id="{AAACF960-7BEA-AB4F-A6AF-48F3D316A8A1}"/>
                                            </p:graphicEl>
                                          </p:spTgt>
                                        </p:tgtEl>
                                        <p:attrNameLst>
                                          <p:attrName>ppt_x</p:attrName>
                                        </p:attrNameLst>
                                      </p:cBhvr>
                                      <p:tavLst>
                                        <p:tav tm="0">
                                          <p:val>
                                            <p:strVal val="#ppt_x"/>
                                          </p:val>
                                        </p:tav>
                                        <p:tav tm="100000">
                                          <p:val>
                                            <p:strVal val="#ppt_x"/>
                                          </p:val>
                                        </p:tav>
                                      </p:tavLst>
                                    </p:anim>
                                    <p:anim calcmode="lin" valueType="num">
                                      <p:cBhvr>
                                        <p:cTn id="48" dur="1000" fill="hold"/>
                                        <p:tgtEl>
                                          <p:spTgt spid="36">
                                            <p:graphicEl>
                                              <a:dgm id="{AAACF960-7BEA-AB4F-A6AF-48F3D316A8A1}"/>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6">
                                            <p:graphicEl>
                                              <a:dgm id="{72E8E541-A900-B24B-98AB-281F44B09FCC}"/>
                                            </p:graphicEl>
                                          </p:spTgt>
                                        </p:tgtEl>
                                        <p:attrNameLst>
                                          <p:attrName>style.visibility</p:attrName>
                                        </p:attrNameLst>
                                      </p:cBhvr>
                                      <p:to>
                                        <p:strVal val="visible"/>
                                      </p:to>
                                    </p:set>
                                    <p:animEffect transition="in" filter="fade">
                                      <p:cBhvr>
                                        <p:cTn id="56" dur="1000"/>
                                        <p:tgtEl>
                                          <p:spTgt spid="36">
                                            <p:graphicEl>
                                              <a:dgm id="{72E8E541-A900-B24B-98AB-281F44B09FCC}"/>
                                            </p:graphicEl>
                                          </p:spTgt>
                                        </p:tgtEl>
                                      </p:cBhvr>
                                    </p:animEffect>
                                    <p:anim calcmode="lin" valueType="num">
                                      <p:cBhvr>
                                        <p:cTn id="57" dur="1000" fill="hold"/>
                                        <p:tgtEl>
                                          <p:spTgt spid="36">
                                            <p:graphicEl>
                                              <a:dgm id="{72E8E541-A900-B24B-98AB-281F44B09FCC}"/>
                                            </p:graphicEl>
                                          </p:spTgt>
                                        </p:tgtEl>
                                        <p:attrNameLst>
                                          <p:attrName>ppt_x</p:attrName>
                                        </p:attrNameLst>
                                      </p:cBhvr>
                                      <p:tavLst>
                                        <p:tav tm="0">
                                          <p:val>
                                            <p:strVal val="#ppt_x"/>
                                          </p:val>
                                        </p:tav>
                                        <p:tav tm="100000">
                                          <p:val>
                                            <p:strVal val="#ppt_x"/>
                                          </p:val>
                                        </p:tav>
                                      </p:tavLst>
                                    </p:anim>
                                    <p:anim calcmode="lin" valueType="num">
                                      <p:cBhvr>
                                        <p:cTn id="58" dur="1000" fill="hold"/>
                                        <p:tgtEl>
                                          <p:spTgt spid="36">
                                            <p:graphicEl>
                                              <a:dgm id="{72E8E541-A900-B24B-98AB-281F44B09FC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5D1559-F6FD-FB2B-863B-78B300673C79}"/>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18FA984B-F37F-0F94-3BA3-8CA21BC7E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A24E40C1-9662-BBBF-0DEA-8EB015EB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74D46E5-1DE4-0697-EA91-AEA1C781F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2638DA-B6C1-D050-DABF-2E9978A1E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C7826D9-036F-0EFD-8232-355CF5B26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D2E94CCC-DF94-FC82-B767-CD55FC2D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7579DA6-EBD1-B9CF-5161-9CDBD1299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E0049CBA-4ADA-6066-03EA-130534C16B2D}"/>
              </a:ext>
            </a:extLst>
          </p:cNvPr>
          <p:cNvSpPr txBox="1">
            <a:spLocks/>
          </p:cNvSpPr>
          <p:nvPr/>
        </p:nvSpPr>
        <p:spPr>
          <a:xfrm>
            <a:off x="838199" y="1183180"/>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Time Intelligence: The Cost Impact of Schedule Changes</a:t>
            </a:r>
            <a:endParaRPr lang="fr-FR" dirty="0" err="1"/>
          </a:p>
        </p:txBody>
      </p:sp>
      <p:graphicFrame>
        <p:nvGraphicFramePr>
          <p:cNvPr id="34" name="Espace réservé du contenu 2">
            <a:extLst>
              <a:ext uri="{FF2B5EF4-FFF2-40B4-BE49-F238E27FC236}">
                <a16:creationId xmlns:a16="http://schemas.microsoft.com/office/drawing/2014/main" id="{7396D616-6072-2E32-8E76-355266C39ED8}"/>
              </a:ext>
            </a:extLst>
          </p:cNvPr>
          <p:cNvGraphicFramePr/>
          <p:nvPr>
            <p:extLst>
              <p:ext uri="{D42A27DB-BD31-4B8C-83A1-F6EECF244321}">
                <p14:modId xmlns:p14="http://schemas.microsoft.com/office/powerpoint/2010/main" val="424434126"/>
              </p:ext>
            </p:extLst>
          </p:nvPr>
        </p:nvGraphicFramePr>
        <p:xfrm>
          <a:off x="365475" y="1566300"/>
          <a:ext cx="11461049" cy="4848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EDC44E89-A2AA-4612-3BEC-A71519C19DB7}"/>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18</a:t>
            </a:fld>
            <a:endParaRPr lang="fr-FR"/>
          </a:p>
        </p:txBody>
      </p:sp>
      <p:pic>
        <p:nvPicPr>
          <p:cNvPr id="3" name="Picture 2">
            <a:extLst>
              <a:ext uri="{FF2B5EF4-FFF2-40B4-BE49-F238E27FC236}">
                <a16:creationId xmlns:a16="http://schemas.microsoft.com/office/drawing/2014/main" id="{99B8C98A-F099-DAEF-F51A-4D90D2FF48EF}"/>
              </a:ext>
            </a:extLst>
          </p:cNvPr>
          <p:cNvPicPr>
            <a:picLocks noChangeAspect="1"/>
          </p:cNvPicPr>
          <p:nvPr/>
        </p:nvPicPr>
        <p:blipFill>
          <a:blip r:embed="rId8"/>
          <a:stretch>
            <a:fillRect/>
          </a:stretch>
        </p:blipFill>
        <p:spPr>
          <a:xfrm>
            <a:off x="1214325" y="2409156"/>
            <a:ext cx="9321987" cy="4043987"/>
          </a:xfrm>
          <a:prstGeom prst="rect">
            <a:avLst/>
          </a:prstGeom>
        </p:spPr>
      </p:pic>
    </p:spTree>
    <p:extLst>
      <p:ext uri="{BB962C8B-B14F-4D97-AF65-F5344CB8AC3E}">
        <p14:creationId xmlns:p14="http://schemas.microsoft.com/office/powerpoint/2010/main" val="2906595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13EE641A-AE9E-4B76-BA6B-F5F3E7B43B21}"/>
                                            </p:graphicEl>
                                          </p:spTgt>
                                        </p:tgtEl>
                                        <p:attrNameLst>
                                          <p:attrName>style.visibility</p:attrName>
                                        </p:attrNameLst>
                                      </p:cBhvr>
                                      <p:to>
                                        <p:strVal val="visible"/>
                                      </p:to>
                                    </p:set>
                                    <p:animEffect transition="in" filter="fade">
                                      <p:cBhvr>
                                        <p:cTn id="7" dur="1000"/>
                                        <p:tgtEl>
                                          <p:spTgt spid="34">
                                            <p:graphicEl>
                                              <a:dgm id="{13EE641A-AE9E-4B76-BA6B-F5F3E7B43B21}"/>
                                            </p:graphicEl>
                                          </p:spTgt>
                                        </p:tgtEl>
                                      </p:cBhvr>
                                    </p:animEffect>
                                    <p:anim calcmode="lin" valueType="num">
                                      <p:cBhvr>
                                        <p:cTn id="8" dur="1000" fill="hold"/>
                                        <p:tgtEl>
                                          <p:spTgt spid="34">
                                            <p:graphicEl>
                                              <a:dgm id="{13EE641A-AE9E-4B76-BA6B-F5F3E7B43B21}"/>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13EE641A-AE9E-4B76-BA6B-F5F3E7B43B21}"/>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A1378A77-739C-4FC5-B935-7F61308F9FF6}"/>
                                            </p:graphicEl>
                                          </p:spTgt>
                                        </p:tgtEl>
                                        <p:attrNameLst>
                                          <p:attrName>style.visibility</p:attrName>
                                        </p:attrNameLst>
                                      </p:cBhvr>
                                      <p:to>
                                        <p:strVal val="visible"/>
                                      </p:to>
                                    </p:set>
                                    <p:animEffect transition="in" filter="fade">
                                      <p:cBhvr>
                                        <p:cTn id="12" dur="1000"/>
                                        <p:tgtEl>
                                          <p:spTgt spid="34">
                                            <p:graphicEl>
                                              <a:dgm id="{A1378A77-739C-4FC5-B935-7F61308F9FF6}"/>
                                            </p:graphicEl>
                                          </p:spTgt>
                                        </p:tgtEl>
                                      </p:cBhvr>
                                    </p:animEffect>
                                    <p:anim calcmode="lin" valueType="num">
                                      <p:cBhvr>
                                        <p:cTn id="13" dur="1000" fill="hold"/>
                                        <p:tgtEl>
                                          <p:spTgt spid="34">
                                            <p:graphicEl>
                                              <a:dgm id="{A1378A77-739C-4FC5-B935-7F61308F9FF6}"/>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A1378A77-739C-4FC5-B935-7F61308F9FF6}"/>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FE6C55D8-5772-4C14-B6AC-EEA336487AD2}"/>
                                            </p:graphicEl>
                                          </p:spTgt>
                                        </p:tgtEl>
                                        <p:attrNameLst>
                                          <p:attrName>style.visibility</p:attrName>
                                        </p:attrNameLst>
                                      </p:cBhvr>
                                      <p:to>
                                        <p:strVal val="visible"/>
                                      </p:to>
                                    </p:set>
                                    <p:animEffect transition="in" filter="fade">
                                      <p:cBhvr>
                                        <p:cTn id="17" dur="1000"/>
                                        <p:tgtEl>
                                          <p:spTgt spid="34">
                                            <p:graphicEl>
                                              <a:dgm id="{FE6C55D8-5772-4C14-B6AC-EEA336487AD2}"/>
                                            </p:graphicEl>
                                          </p:spTgt>
                                        </p:tgtEl>
                                      </p:cBhvr>
                                    </p:animEffect>
                                    <p:anim calcmode="lin" valueType="num">
                                      <p:cBhvr>
                                        <p:cTn id="18" dur="1000" fill="hold"/>
                                        <p:tgtEl>
                                          <p:spTgt spid="34">
                                            <p:graphicEl>
                                              <a:dgm id="{FE6C55D8-5772-4C14-B6AC-EEA336487AD2}"/>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FE6C55D8-5772-4C14-B6AC-EEA336487AD2}"/>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ECD27F47-12CF-44D8-A222-16C5FC032576}"/>
                                            </p:graphicEl>
                                          </p:spTgt>
                                        </p:tgtEl>
                                        <p:attrNameLst>
                                          <p:attrName>style.visibility</p:attrName>
                                        </p:attrNameLst>
                                      </p:cBhvr>
                                      <p:to>
                                        <p:strVal val="visible"/>
                                      </p:to>
                                    </p:set>
                                    <p:animEffect transition="in" filter="fade">
                                      <p:cBhvr>
                                        <p:cTn id="24" dur="1000"/>
                                        <p:tgtEl>
                                          <p:spTgt spid="34">
                                            <p:graphicEl>
                                              <a:dgm id="{ECD27F47-12CF-44D8-A222-16C5FC032576}"/>
                                            </p:graphicEl>
                                          </p:spTgt>
                                        </p:tgtEl>
                                      </p:cBhvr>
                                    </p:animEffect>
                                    <p:anim calcmode="lin" valueType="num">
                                      <p:cBhvr>
                                        <p:cTn id="25" dur="1000" fill="hold"/>
                                        <p:tgtEl>
                                          <p:spTgt spid="34">
                                            <p:graphicEl>
                                              <a:dgm id="{ECD27F47-12CF-44D8-A222-16C5FC032576}"/>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ECD27F47-12CF-44D8-A222-16C5FC032576}"/>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832E4A46-C527-41D7-BF21-720530C690B1}"/>
                                            </p:graphicEl>
                                          </p:spTgt>
                                        </p:tgtEl>
                                        <p:attrNameLst>
                                          <p:attrName>style.visibility</p:attrName>
                                        </p:attrNameLst>
                                      </p:cBhvr>
                                      <p:to>
                                        <p:strVal val="visible"/>
                                      </p:to>
                                    </p:set>
                                    <p:animEffect transition="in" filter="fade">
                                      <p:cBhvr>
                                        <p:cTn id="29" dur="1000"/>
                                        <p:tgtEl>
                                          <p:spTgt spid="34">
                                            <p:graphicEl>
                                              <a:dgm id="{832E4A46-C527-41D7-BF21-720530C690B1}"/>
                                            </p:graphicEl>
                                          </p:spTgt>
                                        </p:tgtEl>
                                      </p:cBhvr>
                                    </p:animEffect>
                                    <p:anim calcmode="lin" valueType="num">
                                      <p:cBhvr>
                                        <p:cTn id="30" dur="1000" fill="hold"/>
                                        <p:tgtEl>
                                          <p:spTgt spid="34">
                                            <p:graphicEl>
                                              <a:dgm id="{832E4A46-C527-41D7-BF21-720530C690B1}"/>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832E4A46-C527-41D7-BF21-720530C690B1}"/>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FB601B5A-3335-4697-A827-6EA51FF92491}"/>
                                            </p:graphicEl>
                                          </p:spTgt>
                                        </p:tgtEl>
                                        <p:attrNameLst>
                                          <p:attrName>style.visibility</p:attrName>
                                        </p:attrNameLst>
                                      </p:cBhvr>
                                      <p:to>
                                        <p:strVal val="visible"/>
                                      </p:to>
                                    </p:set>
                                    <p:animEffect transition="in" filter="fade">
                                      <p:cBhvr>
                                        <p:cTn id="34" dur="1000"/>
                                        <p:tgtEl>
                                          <p:spTgt spid="34">
                                            <p:graphicEl>
                                              <a:dgm id="{FB601B5A-3335-4697-A827-6EA51FF92491}"/>
                                            </p:graphicEl>
                                          </p:spTgt>
                                        </p:tgtEl>
                                      </p:cBhvr>
                                    </p:animEffect>
                                    <p:anim calcmode="lin" valueType="num">
                                      <p:cBhvr>
                                        <p:cTn id="35" dur="1000" fill="hold"/>
                                        <p:tgtEl>
                                          <p:spTgt spid="34">
                                            <p:graphicEl>
                                              <a:dgm id="{FB601B5A-3335-4697-A827-6EA51FF92491}"/>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FB601B5A-3335-4697-A827-6EA51FF92491}"/>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7DAB49A9-4D16-4696-A535-B42368A31F1E}"/>
                                            </p:graphicEl>
                                          </p:spTgt>
                                        </p:tgtEl>
                                        <p:attrNameLst>
                                          <p:attrName>style.visibility</p:attrName>
                                        </p:attrNameLst>
                                      </p:cBhvr>
                                      <p:to>
                                        <p:strVal val="visible"/>
                                      </p:to>
                                    </p:set>
                                    <p:animEffect transition="in" filter="fade">
                                      <p:cBhvr>
                                        <p:cTn id="41" dur="1000"/>
                                        <p:tgtEl>
                                          <p:spTgt spid="34">
                                            <p:graphicEl>
                                              <a:dgm id="{7DAB49A9-4D16-4696-A535-B42368A31F1E}"/>
                                            </p:graphicEl>
                                          </p:spTgt>
                                        </p:tgtEl>
                                      </p:cBhvr>
                                    </p:animEffect>
                                    <p:anim calcmode="lin" valueType="num">
                                      <p:cBhvr>
                                        <p:cTn id="42" dur="1000" fill="hold"/>
                                        <p:tgtEl>
                                          <p:spTgt spid="34">
                                            <p:graphicEl>
                                              <a:dgm id="{7DAB49A9-4D16-4696-A535-B42368A31F1E}"/>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7DAB49A9-4D16-4696-A535-B42368A31F1E}"/>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B88F6394-E282-4F38-9185-D770B1AF08CD}"/>
                                            </p:graphicEl>
                                          </p:spTgt>
                                        </p:tgtEl>
                                        <p:attrNameLst>
                                          <p:attrName>style.visibility</p:attrName>
                                        </p:attrNameLst>
                                      </p:cBhvr>
                                      <p:to>
                                        <p:strVal val="visible"/>
                                      </p:to>
                                    </p:set>
                                    <p:animEffect transition="in" filter="fade">
                                      <p:cBhvr>
                                        <p:cTn id="46" dur="1000"/>
                                        <p:tgtEl>
                                          <p:spTgt spid="34">
                                            <p:graphicEl>
                                              <a:dgm id="{B88F6394-E282-4F38-9185-D770B1AF08CD}"/>
                                            </p:graphicEl>
                                          </p:spTgt>
                                        </p:tgtEl>
                                      </p:cBhvr>
                                    </p:animEffect>
                                    <p:anim calcmode="lin" valueType="num">
                                      <p:cBhvr>
                                        <p:cTn id="47" dur="1000" fill="hold"/>
                                        <p:tgtEl>
                                          <p:spTgt spid="34">
                                            <p:graphicEl>
                                              <a:dgm id="{B88F6394-E282-4F38-9185-D770B1AF08CD}"/>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B88F6394-E282-4F38-9185-D770B1AF08CD}"/>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1E269989-4D7A-47B3-87DF-0E237D40538B}"/>
                                            </p:graphicEl>
                                          </p:spTgt>
                                        </p:tgtEl>
                                        <p:attrNameLst>
                                          <p:attrName>style.visibility</p:attrName>
                                        </p:attrNameLst>
                                      </p:cBhvr>
                                      <p:to>
                                        <p:strVal val="visible"/>
                                      </p:to>
                                    </p:set>
                                    <p:animEffect transition="in" filter="fade">
                                      <p:cBhvr>
                                        <p:cTn id="51" dur="1000"/>
                                        <p:tgtEl>
                                          <p:spTgt spid="34">
                                            <p:graphicEl>
                                              <a:dgm id="{1E269989-4D7A-47B3-87DF-0E237D40538B}"/>
                                            </p:graphicEl>
                                          </p:spTgt>
                                        </p:tgtEl>
                                      </p:cBhvr>
                                    </p:animEffect>
                                    <p:anim calcmode="lin" valueType="num">
                                      <p:cBhvr>
                                        <p:cTn id="52" dur="1000" fill="hold"/>
                                        <p:tgtEl>
                                          <p:spTgt spid="34">
                                            <p:graphicEl>
                                              <a:dgm id="{1E269989-4D7A-47B3-87DF-0E237D40538B}"/>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1E269989-4D7A-47B3-87DF-0E237D40538B}"/>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00C25A5A-FDDA-4B31-97C1-34F3C91A177F}"/>
                                            </p:graphicEl>
                                          </p:spTgt>
                                        </p:tgtEl>
                                        <p:attrNameLst>
                                          <p:attrName>style.visibility</p:attrName>
                                        </p:attrNameLst>
                                      </p:cBhvr>
                                      <p:to>
                                        <p:strVal val="visible"/>
                                      </p:to>
                                    </p:set>
                                    <p:animEffect transition="in" filter="fade">
                                      <p:cBhvr>
                                        <p:cTn id="58" dur="1000"/>
                                        <p:tgtEl>
                                          <p:spTgt spid="34">
                                            <p:graphicEl>
                                              <a:dgm id="{00C25A5A-FDDA-4B31-97C1-34F3C91A177F}"/>
                                            </p:graphicEl>
                                          </p:spTgt>
                                        </p:tgtEl>
                                      </p:cBhvr>
                                    </p:animEffect>
                                    <p:anim calcmode="lin" valueType="num">
                                      <p:cBhvr>
                                        <p:cTn id="59" dur="1000" fill="hold"/>
                                        <p:tgtEl>
                                          <p:spTgt spid="34">
                                            <p:graphicEl>
                                              <a:dgm id="{00C25A5A-FDDA-4B31-97C1-34F3C91A177F}"/>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00C25A5A-FDDA-4B31-97C1-34F3C91A177F}"/>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B0039901-7CDB-430C-A89F-8E6AE89BF2D2}"/>
                                            </p:graphicEl>
                                          </p:spTgt>
                                        </p:tgtEl>
                                        <p:attrNameLst>
                                          <p:attrName>style.visibility</p:attrName>
                                        </p:attrNameLst>
                                      </p:cBhvr>
                                      <p:to>
                                        <p:strVal val="visible"/>
                                      </p:to>
                                    </p:set>
                                    <p:animEffect transition="in" filter="fade">
                                      <p:cBhvr>
                                        <p:cTn id="63" dur="1000"/>
                                        <p:tgtEl>
                                          <p:spTgt spid="34">
                                            <p:graphicEl>
                                              <a:dgm id="{B0039901-7CDB-430C-A89F-8E6AE89BF2D2}"/>
                                            </p:graphicEl>
                                          </p:spTgt>
                                        </p:tgtEl>
                                      </p:cBhvr>
                                    </p:animEffect>
                                    <p:anim calcmode="lin" valueType="num">
                                      <p:cBhvr>
                                        <p:cTn id="64" dur="1000" fill="hold"/>
                                        <p:tgtEl>
                                          <p:spTgt spid="34">
                                            <p:graphicEl>
                                              <a:dgm id="{B0039901-7CDB-430C-A89F-8E6AE89BF2D2}"/>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B0039901-7CDB-430C-A89F-8E6AE89BF2D2}"/>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E5136638-CF77-4589-8CE1-6E8E4329975A}"/>
                                            </p:graphicEl>
                                          </p:spTgt>
                                        </p:tgtEl>
                                        <p:attrNameLst>
                                          <p:attrName>style.visibility</p:attrName>
                                        </p:attrNameLst>
                                      </p:cBhvr>
                                      <p:to>
                                        <p:strVal val="visible"/>
                                      </p:to>
                                    </p:set>
                                    <p:animEffect transition="in" filter="fade">
                                      <p:cBhvr>
                                        <p:cTn id="68" dur="1000"/>
                                        <p:tgtEl>
                                          <p:spTgt spid="34">
                                            <p:graphicEl>
                                              <a:dgm id="{E5136638-CF77-4589-8CE1-6E8E4329975A}"/>
                                            </p:graphicEl>
                                          </p:spTgt>
                                        </p:tgtEl>
                                      </p:cBhvr>
                                    </p:animEffect>
                                    <p:anim calcmode="lin" valueType="num">
                                      <p:cBhvr>
                                        <p:cTn id="69" dur="1000" fill="hold"/>
                                        <p:tgtEl>
                                          <p:spTgt spid="34">
                                            <p:graphicEl>
                                              <a:dgm id="{E5136638-CF77-4589-8CE1-6E8E4329975A}"/>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E5136638-CF77-4589-8CE1-6E8E4329975A}"/>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4">
                                            <p:graphicEl>
                                              <a:dgm id="{13EE641A-AE9E-4B76-BA6B-F5F3E7B43B21}"/>
                                            </p:graphicEl>
                                          </p:spTgt>
                                        </p:tgtEl>
                                      </p:cBhvr>
                                    </p:animEffect>
                                    <p:set>
                                      <p:cBhvr>
                                        <p:cTn id="75" dur="1" fill="hold">
                                          <p:stCondLst>
                                            <p:cond delay="499"/>
                                          </p:stCondLst>
                                        </p:cTn>
                                        <p:tgtEl>
                                          <p:spTgt spid="34">
                                            <p:graphicEl>
                                              <a:dgm id="{13EE641A-AE9E-4B76-BA6B-F5F3E7B43B21}"/>
                                            </p:graphicEl>
                                          </p:spTgt>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34">
                                            <p:graphicEl>
                                              <a:dgm id="{A1378A77-739C-4FC5-B935-7F61308F9FF6}"/>
                                            </p:graphicEl>
                                          </p:spTgt>
                                        </p:tgtEl>
                                      </p:cBhvr>
                                    </p:animEffect>
                                    <p:set>
                                      <p:cBhvr>
                                        <p:cTn id="78" dur="1" fill="hold">
                                          <p:stCondLst>
                                            <p:cond delay="499"/>
                                          </p:stCondLst>
                                        </p:cTn>
                                        <p:tgtEl>
                                          <p:spTgt spid="34">
                                            <p:graphicEl>
                                              <a:dgm id="{A1378A77-739C-4FC5-B935-7F61308F9FF6}"/>
                                            </p:graphicEl>
                                          </p:spTgt>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4">
                                            <p:graphicEl>
                                              <a:dgm id="{FE6C55D8-5772-4C14-B6AC-EEA336487AD2}"/>
                                            </p:graphicEl>
                                          </p:spTgt>
                                        </p:tgtEl>
                                      </p:cBhvr>
                                    </p:animEffect>
                                    <p:set>
                                      <p:cBhvr>
                                        <p:cTn id="81" dur="1" fill="hold">
                                          <p:stCondLst>
                                            <p:cond delay="499"/>
                                          </p:stCondLst>
                                        </p:cTn>
                                        <p:tgtEl>
                                          <p:spTgt spid="34">
                                            <p:graphicEl>
                                              <a:dgm id="{FE6C55D8-5772-4C14-B6AC-EEA336487AD2}"/>
                                            </p:graphicEl>
                                          </p:spTgt>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34">
                                            <p:graphicEl>
                                              <a:dgm id="{ECD27F47-12CF-44D8-A222-16C5FC032576}"/>
                                            </p:graphicEl>
                                          </p:spTgt>
                                        </p:tgtEl>
                                      </p:cBhvr>
                                    </p:animEffect>
                                    <p:set>
                                      <p:cBhvr>
                                        <p:cTn id="84" dur="1" fill="hold">
                                          <p:stCondLst>
                                            <p:cond delay="499"/>
                                          </p:stCondLst>
                                        </p:cTn>
                                        <p:tgtEl>
                                          <p:spTgt spid="34">
                                            <p:graphicEl>
                                              <a:dgm id="{ECD27F47-12CF-44D8-A222-16C5FC032576}"/>
                                            </p:graphicEl>
                                          </p:spTgt>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34">
                                            <p:graphicEl>
                                              <a:dgm id="{832E4A46-C527-41D7-BF21-720530C690B1}"/>
                                            </p:graphicEl>
                                          </p:spTgt>
                                        </p:tgtEl>
                                      </p:cBhvr>
                                    </p:animEffect>
                                    <p:set>
                                      <p:cBhvr>
                                        <p:cTn id="87" dur="1" fill="hold">
                                          <p:stCondLst>
                                            <p:cond delay="499"/>
                                          </p:stCondLst>
                                        </p:cTn>
                                        <p:tgtEl>
                                          <p:spTgt spid="34">
                                            <p:graphicEl>
                                              <a:dgm id="{832E4A46-C527-41D7-BF21-720530C690B1}"/>
                                            </p:graphicEl>
                                          </p:spTgt>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4">
                                            <p:graphicEl>
                                              <a:dgm id="{FB601B5A-3335-4697-A827-6EA51FF92491}"/>
                                            </p:graphicEl>
                                          </p:spTgt>
                                        </p:tgtEl>
                                      </p:cBhvr>
                                    </p:animEffect>
                                    <p:set>
                                      <p:cBhvr>
                                        <p:cTn id="90" dur="1" fill="hold">
                                          <p:stCondLst>
                                            <p:cond delay="499"/>
                                          </p:stCondLst>
                                        </p:cTn>
                                        <p:tgtEl>
                                          <p:spTgt spid="34">
                                            <p:graphicEl>
                                              <a:dgm id="{FB601B5A-3335-4697-A827-6EA51FF92491}"/>
                                            </p:graphic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4">
                                            <p:graphicEl>
                                              <a:dgm id="{7DAB49A9-4D16-4696-A535-B42368A31F1E}"/>
                                            </p:graphicEl>
                                          </p:spTgt>
                                        </p:tgtEl>
                                      </p:cBhvr>
                                    </p:animEffect>
                                    <p:set>
                                      <p:cBhvr>
                                        <p:cTn id="93" dur="1" fill="hold">
                                          <p:stCondLst>
                                            <p:cond delay="499"/>
                                          </p:stCondLst>
                                        </p:cTn>
                                        <p:tgtEl>
                                          <p:spTgt spid="34">
                                            <p:graphicEl>
                                              <a:dgm id="{7DAB49A9-4D16-4696-A535-B42368A31F1E}"/>
                                            </p:graphic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graphicEl>
                                              <a:dgm id="{B88F6394-E282-4F38-9185-D770B1AF08CD}"/>
                                            </p:graphicEl>
                                          </p:spTgt>
                                        </p:tgtEl>
                                      </p:cBhvr>
                                    </p:animEffect>
                                    <p:set>
                                      <p:cBhvr>
                                        <p:cTn id="96" dur="1" fill="hold">
                                          <p:stCondLst>
                                            <p:cond delay="499"/>
                                          </p:stCondLst>
                                        </p:cTn>
                                        <p:tgtEl>
                                          <p:spTgt spid="34">
                                            <p:graphicEl>
                                              <a:dgm id="{B88F6394-E282-4F38-9185-D770B1AF08CD}"/>
                                            </p:graphic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4">
                                            <p:graphicEl>
                                              <a:dgm id="{1E269989-4D7A-47B3-87DF-0E237D40538B}"/>
                                            </p:graphicEl>
                                          </p:spTgt>
                                        </p:tgtEl>
                                      </p:cBhvr>
                                    </p:animEffect>
                                    <p:set>
                                      <p:cBhvr>
                                        <p:cTn id="99" dur="1" fill="hold">
                                          <p:stCondLst>
                                            <p:cond delay="499"/>
                                          </p:stCondLst>
                                        </p:cTn>
                                        <p:tgtEl>
                                          <p:spTgt spid="34">
                                            <p:graphicEl>
                                              <a:dgm id="{1E269989-4D7A-47B3-87DF-0E237D40538B}"/>
                                            </p:graphicEl>
                                          </p:spTgt>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4">
                                            <p:graphicEl>
                                              <a:dgm id="{00C25A5A-FDDA-4B31-97C1-34F3C91A177F}"/>
                                            </p:graphicEl>
                                          </p:spTgt>
                                        </p:tgtEl>
                                      </p:cBhvr>
                                    </p:animEffect>
                                    <p:set>
                                      <p:cBhvr>
                                        <p:cTn id="102" dur="1" fill="hold">
                                          <p:stCondLst>
                                            <p:cond delay="499"/>
                                          </p:stCondLst>
                                        </p:cTn>
                                        <p:tgtEl>
                                          <p:spTgt spid="34">
                                            <p:graphicEl>
                                              <a:dgm id="{00C25A5A-FDDA-4B31-97C1-34F3C91A177F}"/>
                                            </p:graphic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4">
                                            <p:graphicEl>
                                              <a:dgm id="{B0039901-7CDB-430C-A89F-8E6AE89BF2D2}"/>
                                            </p:graphicEl>
                                          </p:spTgt>
                                        </p:tgtEl>
                                      </p:cBhvr>
                                    </p:animEffect>
                                    <p:set>
                                      <p:cBhvr>
                                        <p:cTn id="105" dur="1" fill="hold">
                                          <p:stCondLst>
                                            <p:cond delay="499"/>
                                          </p:stCondLst>
                                        </p:cTn>
                                        <p:tgtEl>
                                          <p:spTgt spid="34">
                                            <p:graphicEl>
                                              <a:dgm id="{B0039901-7CDB-430C-A89F-8E6AE89BF2D2}"/>
                                            </p:graphicEl>
                                          </p:spTgt>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34">
                                            <p:graphicEl>
                                              <a:dgm id="{E5136638-CF77-4589-8CE1-6E8E4329975A}"/>
                                            </p:graphicEl>
                                          </p:spTgt>
                                        </p:tgtEl>
                                      </p:cBhvr>
                                    </p:animEffect>
                                    <p:set>
                                      <p:cBhvr>
                                        <p:cTn id="108" dur="1" fill="hold">
                                          <p:stCondLst>
                                            <p:cond delay="499"/>
                                          </p:stCondLst>
                                        </p:cTn>
                                        <p:tgtEl>
                                          <p:spTgt spid="34">
                                            <p:graphicEl>
                                              <a:dgm id="{E5136638-CF77-4589-8CE1-6E8E4329975A}"/>
                                            </p:graphicEl>
                                          </p:spTgt>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fade">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48ACC2-ED77-3C6F-4DAC-CC3583B70BF7}"/>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D9B5BEAD-D24B-D429-55DA-36B31FE0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C894F2B0-A06F-563A-0F4A-80452BCA2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69F07D8-D39E-64A7-3373-3A69C6165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C7B23B-CA9C-F901-1FCA-9FA8C39A9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C930BE9-63FF-B672-6A5A-15C8F3047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61F8897D-2D8B-B55C-1586-3D3B19F16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1DED328-BAA6-0E3B-F2DE-92EF8C3F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08A51EB0-0B6A-AA40-4063-FE84F5276152}"/>
              </a:ext>
            </a:extLst>
          </p:cNvPr>
          <p:cNvSpPr txBox="1">
            <a:spLocks/>
          </p:cNvSpPr>
          <p:nvPr/>
        </p:nvSpPr>
        <p:spPr>
          <a:xfrm>
            <a:off x="838200" y="1141942"/>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dirty="0"/>
              <a:t>Use Case - Predicting Schedule Performance with Historical Data</a:t>
            </a:r>
          </a:p>
        </p:txBody>
      </p:sp>
      <p:graphicFrame>
        <p:nvGraphicFramePr>
          <p:cNvPr id="6" name="Espace réservé du contenu 2">
            <a:extLst>
              <a:ext uri="{FF2B5EF4-FFF2-40B4-BE49-F238E27FC236}">
                <a16:creationId xmlns:a16="http://schemas.microsoft.com/office/drawing/2014/main" id="{CF86CE04-CD6B-024A-0A4A-D16BFF099A60}"/>
              </a:ext>
            </a:extLst>
          </p:cNvPr>
          <p:cNvGraphicFramePr/>
          <p:nvPr>
            <p:extLst>
              <p:ext uri="{D42A27DB-BD31-4B8C-83A1-F6EECF244321}">
                <p14:modId xmlns:p14="http://schemas.microsoft.com/office/powerpoint/2010/main" val="492629664"/>
              </p:ext>
            </p:extLst>
          </p:nvPr>
        </p:nvGraphicFramePr>
        <p:xfrm>
          <a:off x="757979" y="1816230"/>
          <a:ext cx="10883893" cy="4855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D8F291F7-F395-2AC1-8281-4D2D3313F37A}"/>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19</a:t>
            </a:fld>
            <a:endParaRPr lang="fr-FR"/>
          </a:p>
        </p:txBody>
      </p:sp>
    </p:spTree>
    <p:extLst>
      <p:ext uri="{BB962C8B-B14F-4D97-AF65-F5344CB8AC3E}">
        <p14:creationId xmlns:p14="http://schemas.microsoft.com/office/powerpoint/2010/main" val="333106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0C456769-B610-7046-A967-13324BC3A51C}"/>
                                            </p:graphicEl>
                                          </p:spTgt>
                                        </p:tgtEl>
                                        <p:attrNameLst>
                                          <p:attrName>style.visibility</p:attrName>
                                        </p:attrNameLst>
                                      </p:cBhvr>
                                      <p:to>
                                        <p:strVal val="visible"/>
                                      </p:to>
                                    </p:set>
                                    <p:animEffect transition="in" filter="fade">
                                      <p:cBhvr>
                                        <p:cTn id="7" dur="1000"/>
                                        <p:tgtEl>
                                          <p:spTgt spid="6">
                                            <p:graphicEl>
                                              <a:dgm id="{0C456769-B610-7046-A967-13324BC3A51C}"/>
                                            </p:graphicEl>
                                          </p:spTgt>
                                        </p:tgtEl>
                                      </p:cBhvr>
                                    </p:animEffect>
                                    <p:anim calcmode="lin" valueType="num">
                                      <p:cBhvr>
                                        <p:cTn id="8" dur="1000" fill="hold"/>
                                        <p:tgtEl>
                                          <p:spTgt spid="6">
                                            <p:graphicEl>
                                              <a:dgm id="{0C456769-B610-7046-A967-13324BC3A51C}"/>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0C456769-B610-7046-A967-13324BC3A51C}"/>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graphicEl>
                                              <a:dgm id="{5FF9AF13-F5C6-7E48-A685-198302A772C4}"/>
                                            </p:graphicEl>
                                          </p:spTgt>
                                        </p:tgtEl>
                                        <p:attrNameLst>
                                          <p:attrName>style.visibility</p:attrName>
                                        </p:attrNameLst>
                                      </p:cBhvr>
                                      <p:to>
                                        <p:strVal val="visible"/>
                                      </p:to>
                                    </p:set>
                                    <p:animEffect transition="in" filter="fade">
                                      <p:cBhvr>
                                        <p:cTn id="12" dur="1000"/>
                                        <p:tgtEl>
                                          <p:spTgt spid="6">
                                            <p:graphicEl>
                                              <a:dgm id="{5FF9AF13-F5C6-7E48-A685-198302A772C4}"/>
                                            </p:graphicEl>
                                          </p:spTgt>
                                        </p:tgtEl>
                                      </p:cBhvr>
                                    </p:animEffect>
                                    <p:anim calcmode="lin" valueType="num">
                                      <p:cBhvr>
                                        <p:cTn id="13" dur="1000" fill="hold"/>
                                        <p:tgtEl>
                                          <p:spTgt spid="6">
                                            <p:graphicEl>
                                              <a:dgm id="{5FF9AF13-F5C6-7E48-A685-198302A772C4}"/>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5FF9AF13-F5C6-7E48-A685-198302A772C4}"/>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graphicEl>
                                              <a:dgm id="{145F0E69-F9A2-C04E-B4CB-53156105C12E}"/>
                                            </p:graphicEl>
                                          </p:spTgt>
                                        </p:tgtEl>
                                        <p:attrNameLst>
                                          <p:attrName>style.visibility</p:attrName>
                                        </p:attrNameLst>
                                      </p:cBhvr>
                                      <p:to>
                                        <p:strVal val="visible"/>
                                      </p:to>
                                    </p:set>
                                    <p:animEffect transition="in" filter="fade">
                                      <p:cBhvr>
                                        <p:cTn id="19" dur="1000"/>
                                        <p:tgtEl>
                                          <p:spTgt spid="6">
                                            <p:graphicEl>
                                              <a:dgm id="{145F0E69-F9A2-C04E-B4CB-53156105C12E}"/>
                                            </p:graphicEl>
                                          </p:spTgt>
                                        </p:tgtEl>
                                      </p:cBhvr>
                                    </p:animEffect>
                                    <p:anim calcmode="lin" valueType="num">
                                      <p:cBhvr>
                                        <p:cTn id="20" dur="1000" fill="hold"/>
                                        <p:tgtEl>
                                          <p:spTgt spid="6">
                                            <p:graphicEl>
                                              <a:dgm id="{145F0E69-F9A2-C04E-B4CB-53156105C12E}"/>
                                            </p:graphicEl>
                                          </p:spTgt>
                                        </p:tgtEl>
                                        <p:attrNameLst>
                                          <p:attrName>ppt_x</p:attrName>
                                        </p:attrNameLst>
                                      </p:cBhvr>
                                      <p:tavLst>
                                        <p:tav tm="0">
                                          <p:val>
                                            <p:strVal val="#ppt_x"/>
                                          </p:val>
                                        </p:tav>
                                        <p:tav tm="100000">
                                          <p:val>
                                            <p:strVal val="#ppt_x"/>
                                          </p:val>
                                        </p:tav>
                                      </p:tavLst>
                                    </p:anim>
                                    <p:anim calcmode="lin" valueType="num">
                                      <p:cBhvr>
                                        <p:cTn id="21" dur="1000" fill="hold"/>
                                        <p:tgtEl>
                                          <p:spTgt spid="6">
                                            <p:graphicEl>
                                              <a:dgm id="{145F0E69-F9A2-C04E-B4CB-53156105C12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graphicEl>
                                              <a:dgm id="{B3CB5815-978E-C541-9E5D-1EE64F54190F}"/>
                                            </p:graphicEl>
                                          </p:spTgt>
                                        </p:tgtEl>
                                        <p:attrNameLst>
                                          <p:attrName>style.visibility</p:attrName>
                                        </p:attrNameLst>
                                      </p:cBhvr>
                                      <p:to>
                                        <p:strVal val="visible"/>
                                      </p:to>
                                    </p:set>
                                    <p:animEffect transition="in" filter="fade">
                                      <p:cBhvr>
                                        <p:cTn id="24" dur="1000"/>
                                        <p:tgtEl>
                                          <p:spTgt spid="6">
                                            <p:graphicEl>
                                              <a:dgm id="{B3CB5815-978E-C541-9E5D-1EE64F54190F}"/>
                                            </p:graphicEl>
                                          </p:spTgt>
                                        </p:tgtEl>
                                      </p:cBhvr>
                                    </p:animEffect>
                                    <p:anim calcmode="lin" valueType="num">
                                      <p:cBhvr>
                                        <p:cTn id="25" dur="1000" fill="hold"/>
                                        <p:tgtEl>
                                          <p:spTgt spid="6">
                                            <p:graphicEl>
                                              <a:dgm id="{B3CB5815-978E-C541-9E5D-1EE64F54190F}"/>
                                            </p:graphicEl>
                                          </p:spTgt>
                                        </p:tgtEl>
                                        <p:attrNameLst>
                                          <p:attrName>ppt_x</p:attrName>
                                        </p:attrNameLst>
                                      </p:cBhvr>
                                      <p:tavLst>
                                        <p:tav tm="0">
                                          <p:val>
                                            <p:strVal val="#ppt_x"/>
                                          </p:val>
                                        </p:tav>
                                        <p:tav tm="100000">
                                          <p:val>
                                            <p:strVal val="#ppt_x"/>
                                          </p:val>
                                        </p:tav>
                                      </p:tavLst>
                                    </p:anim>
                                    <p:anim calcmode="lin" valueType="num">
                                      <p:cBhvr>
                                        <p:cTn id="26" dur="1000" fill="hold"/>
                                        <p:tgtEl>
                                          <p:spTgt spid="6">
                                            <p:graphicEl>
                                              <a:dgm id="{B3CB5815-978E-C541-9E5D-1EE64F54190F}"/>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graphicEl>
                                              <a:dgm id="{CD076AB5-2E8D-3645-B115-9E86049CA69C}"/>
                                            </p:graphicEl>
                                          </p:spTgt>
                                        </p:tgtEl>
                                        <p:attrNameLst>
                                          <p:attrName>style.visibility</p:attrName>
                                        </p:attrNameLst>
                                      </p:cBhvr>
                                      <p:to>
                                        <p:strVal val="visible"/>
                                      </p:to>
                                    </p:set>
                                    <p:animEffect transition="in" filter="fade">
                                      <p:cBhvr>
                                        <p:cTn id="29" dur="1000"/>
                                        <p:tgtEl>
                                          <p:spTgt spid="6">
                                            <p:graphicEl>
                                              <a:dgm id="{CD076AB5-2E8D-3645-B115-9E86049CA69C}"/>
                                            </p:graphicEl>
                                          </p:spTgt>
                                        </p:tgtEl>
                                      </p:cBhvr>
                                    </p:animEffect>
                                    <p:anim calcmode="lin" valueType="num">
                                      <p:cBhvr>
                                        <p:cTn id="30" dur="1000" fill="hold"/>
                                        <p:tgtEl>
                                          <p:spTgt spid="6">
                                            <p:graphicEl>
                                              <a:dgm id="{CD076AB5-2E8D-3645-B115-9E86049CA69C}"/>
                                            </p:graphicEl>
                                          </p:spTgt>
                                        </p:tgtEl>
                                        <p:attrNameLst>
                                          <p:attrName>ppt_x</p:attrName>
                                        </p:attrNameLst>
                                      </p:cBhvr>
                                      <p:tavLst>
                                        <p:tav tm="0">
                                          <p:val>
                                            <p:strVal val="#ppt_x"/>
                                          </p:val>
                                        </p:tav>
                                        <p:tav tm="100000">
                                          <p:val>
                                            <p:strVal val="#ppt_x"/>
                                          </p:val>
                                        </p:tav>
                                      </p:tavLst>
                                    </p:anim>
                                    <p:anim calcmode="lin" valueType="num">
                                      <p:cBhvr>
                                        <p:cTn id="31" dur="1000" fill="hold"/>
                                        <p:tgtEl>
                                          <p:spTgt spid="6">
                                            <p:graphicEl>
                                              <a:dgm id="{CD076AB5-2E8D-3645-B115-9E86049CA69C}"/>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graphicEl>
                                              <a:dgm id="{D70DE4CF-42B0-BC47-8A1A-4C56D25F6F63}"/>
                                            </p:graphicEl>
                                          </p:spTgt>
                                        </p:tgtEl>
                                        <p:attrNameLst>
                                          <p:attrName>style.visibility</p:attrName>
                                        </p:attrNameLst>
                                      </p:cBhvr>
                                      <p:to>
                                        <p:strVal val="visible"/>
                                      </p:to>
                                    </p:set>
                                    <p:animEffect transition="in" filter="fade">
                                      <p:cBhvr>
                                        <p:cTn id="36" dur="1000"/>
                                        <p:tgtEl>
                                          <p:spTgt spid="6">
                                            <p:graphicEl>
                                              <a:dgm id="{D70DE4CF-42B0-BC47-8A1A-4C56D25F6F63}"/>
                                            </p:graphicEl>
                                          </p:spTgt>
                                        </p:tgtEl>
                                      </p:cBhvr>
                                    </p:animEffect>
                                    <p:anim calcmode="lin" valueType="num">
                                      <p:cBhvr>
                                        <p:cTn id="37" dur="1000" fill="hold"/>
                                        <p:tgtEl>
                                          <p:spTgt spid="6">
                                            <p:graphicEl>
                                              <a:dgm id="{D70DE4CF-42B0-BC47-8A1A-4C56D25F6F63}"/>
                                            </p:graphicEl>
                                          </p:spTgt>
                                        </p:tgtEl>
                                        <p:attrNameLst>
                                          <p:attrName>ppt_x</p:attrName>
                                        </p:attrNameLst>
                                      </p:cBhvr>
                                      <p:tavLst>
                                        <p:tav tm="0">
                                          <p:val>
                                            <p:strVal val="#ppt_x"/>
                                          </p:val>
                                        </p:tav>
                                        <p:tav tm="100000">
                                          <p:val>
                                            <p:strVal val="#ppt_x"/>
                                          </p:val>
                                        </p:tav>
                                      </p:tavLst>
                                    </p:anim>
                                    <p:anim calcmode="lin" valueType="num">
                                      <p:cBhvr>
                                        <p:cTn id="38" dur="1000" fill="hold"/>
                                        <p:tgtEl>
                                          <p:spTgt spid="6">
                                            <p:graphicEl>
                                              <a:dgm id="{D70DE4CF-42B0-BC47-8A1A-4C56D25F6F63}"/>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graphicEl>
                                              <a:dgm id="{3E3C5DAC-34F6-4A48-A6F8-FFEAFDC18F68}"/>
                                            </p:graphicEl>
                                          </p:spTgt>
                                        </p:tgtEl>
                                        <p:attrNameLst>
                                          <p:attrName>style.visibility</p:attrName>
                                        </p:attrNameLst>
                                      </p:cBhvr>
                                      <p:to>
                                        <p:strVal val="visible"/>
                                      </p:to>
                                    </p:set>
                                    <p:animEffect transition="in" filter="fade">
                                      <p:cBhvr>
                                        <p:cTn id="41" dur="1000"/>
                                        <p:tgtEl>
                                          <p:spTgt spid="6">
                                            <p:graphicEl>
                                              <a:dgm id="{3E3C5DAC-34F6-4A48-A6F8-FFEAFDC18F68}"/>
                                            </p:graphicEl>
                                          </p:spTgt>
                                        </p:tgtEl>
                                      </p:cBhvr>
                                    </p:animEffect>
                                    <p:anim calcmode="lin" valueType="num">
                                      <p:cBhvr>
                                        <p:cTn id="42" dur="1000" fill="hold"/>
                                        <p:tgtEl>
                                          <p:spTgt spid="6">
                                            <p:graphicEl>
                                              <a:dgm id="{3E3C5DAC-34F6-4A48-A6F8-FFEAFDC18F68}"/>
                                            </p:graphicEl>
                                          </p:spTgt>
                                        </p:tgtEl>
                                        <p:attrNameLst>
                                          <p:attrName>ppt_x</p:attrName>
                                        </p:attrNameLst>
                                      </p:cBhvr>
                                      <p:tavLst>
                                        <p:tav tm="0">
                                          <p:val>
                                            <p:strVal val="#ppt_x"/>
                                          </p:val>
                                        </p:tav>
                                        <p:tav tm="100000">
                                          <p:val>
                                            <p:strVal val="#ppt_x"/>
                                          </p:val>
                                        </p:tav>
                                      </p:tavLst>
                                    </p:anim>
                                    <p:anim calcmode="lin" valueType="num">
                                      <p:cBhvr>
                                        <p:cTn id="43" dur="1000" fill="hold"/>
                                        <p:tgtEl>
                                          <p:spTgt spid="6">
                                            <p:graphicEl>
                                              <a:dgm id="{3E3C5DAC-34F6-4A48-A6F8-FFEAFDC18F68}"/>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graphicEl>
                                              <a:dgm id="{814BDAE7-5684-9647-8B95-74B066EB4604}"/>
                                            </p:graphicEl>
                                          </p:spTgt>
                                        </p:tgtEl>
                                        <p:attrNameLst>
                                          <p:attrName>style.visibility</p:attrName>
                                        </p:attrNameLst>
                                      </p:cBhvr>
                                      <p:to>
                                        <p:strVal val="visible"/>
                                      </p:to>
                                    </p:set>
                                    <p:animEffect transition="in" filter="fade">
                                      <p:cBhvr>
                                        <p:cTn id="46" dur="1000"/>
                                        <p:tgtEl>
                                          <p:spTgt spid="6">
                                            <p:graphicEl>
                                              <a:dgm id="{814BDAE7-5684-9647-8B95-74B066EB4604}"/>
                                            </p:graphicEl>
                                          </p:spTgt>
                                        </p:tgtEl>
                                      </p:cBhvr>
                                    </p:animEffect>
                                    <p:anim calcmode="lin" valueType="num">
                                      <p:cBhvr>
                                        <p:cTn id="47" dur="1000" fill="hold"/>
                                        <p:tgtEl>
                                          <p:spTgt spid="6">
                                            <p:graphicEl>
                                              <a:dgm id="{814BDAE7-5684-9647-8B95-74B066EB4604}"/>
                                            </p:graphicEl>
                                          </p:spTgt>
                                        </p:tgtEl>
                                        <p:attrNameLst>
                                          <p:attrName>ppt_x</p:attrName>
                                        </p:attrNameLst>
                                      </p:cBhvr>
                                      <p:tavLst>
                                        <p:tav tm="0">
                                          <p:val>
                                            <p:strVal val="#ppt_x"/>
                                          </p:val>
                                        </p:tav>
                                        <p:tav tm="100000">
                                          <p:val>
                                            <p:strVal val="#ppt_x"/>
                                          </p:val>
                                        </p:tav>
                                      </p:tavLst>
                                    </p:anim>
                                    <p:anim calcmode="lin" valueType="num">
                                      <p:cBhvr>
                                        <p:cTn id="48" dur="1000" fill="hold"/>
                                        <p:tgtEl>
                                          <p:spTgt spid="6">
                                            <p:graphicEl>
                                              <a:dgm id="{814BDAE7-5684-9647-8B95-74B066EB4604}"/>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graphicEl>
                                              <a:dgm id="{5501AEEC-960D-384A-9EB3-D38F469F4C6D}"/>
                                            </p:graphicEl>
                                          </p:spTgt>
                                        </p:tgtEl>
                                        <p:attrNameLst>
                                          <p:attrName>style.visibility</p:attrName>
                                        </p:attrNameLst>
                                      </p:cBhvr>
                                      <p:to>
                                        <p:strVal val="visible"/>
                                      </p:to>
                                    </p:set>
                                    <p:animEffect transition="in" filter="fade">
                                      <p:cBhvr>
                                        <p:cTn id="53" dur="1000"/>
                                        <p:tgtEl>
                                          <p:spTgt spid="6">
                                            <p:graphicEl>
                                              <a:dgm id="{5501AEEC-960D-384A-9EB3-D38F469F4C6D}"/>
                                            </p:graphicEl>
                                          </p:spTgt>
                                        </p:tgtEl>
                                      </p:cBhvr>
                                    </p:animEffect>
                                    <p:anim calcmode="lin" valueType="num">
                                      <p:cBhvr>
                                        <p:cTn id="54" dur="1000" fill="hold"/>
                                        <p:tgtEl>
                                          <p:spTgt spid="6">
                                            <p:graphicEl>
                                              <a:dgm id="{5501AEEC-960D-384A-9EB3-D38F469F4C6D}"/>
                                            </p:graphicEl>
                                          </p:spTgt>
                                        </p:tgtEl>
                                        <p:attrNameLst>
                                          <p:attrName>ppt_x</p:attrName>
                                        </p:attrNameLst>
                                      </p:cBhvr>
                                      <p:tavLst>
                                        <p:tav tm="0">
                                          <p:val>
                                            <p:strVal val="#ppt_x"/>
                                          </p:val>
                                        </p:tav>
                                        <p:tav tm="100000">
                                          <p:val>
                                            <p:strVal val="#ppt_x"/>
                                          </p:val>
                                        </p:tav>
                                      </p:tavLst>
                                    </p:anim>
                                    <p:anim calcmode="lin" valueType="num">
                                      <p:cBhvr>
                                        <p:cTn id="55" dur="1000" fill="hold"/>
                                        <p:tgtEl>
                                          <p:spTgt spid="6">
                                            <p:graphicEl>
                                              <a:dgm id="{5501AEEC-960D-384A-9EB3-D38F469F4C6D}"/>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
                                            <p:graphicEl>
                                              <a:dgm id="{DB3D4222-4FFC-D34F-BF58-A14124283096}"/>
                                            </p:graphicEl>
                                          </p:spTgt>
                                        </p:tgtEl>
                                        <p:attrNameLst>
                                          <p:attrName>style.visibility</p:attrName>
                                        </p:attrNameLst>
                                      </p:cBhvr>
                                      <p:to>
                                        <p:strVal val="visible"/>
                                      </p:to>
                                    </p:set>
                                    <p:animEffect transition="in" filter="fade">
                                      <p:cBhvr>
                                        <p:cTn id="58" dur="1000"/>
                                        <p:tgtEl>
                                          <p:spTgt spid="6">
                                            <p:graphicEl>
                                              <a:dgm id="{DB3D4222-4FFC-D34F-BF58-A14124283096}"/>
                                            </p:graphicEl>
                                          </p:spTgt>
                                        </p:tgtEl>
                                      </p:cBhvr>
                                    </p:animEffect>
                                    <p:anim calcmode="lin" valueType="num">
                                      <p:cBhvr>
                                        <p:cTn id="59" dur="1000" fill="hold"/>
                                        <p:tgtEl>
                                          <p:spTgt spid="6">
                                            <p:graphicEl>
                                              <a:dgm id="{DB3D4222-4FFC-D34F-BF58-A14124283096}"/>
                                            </p:graphicEl>
                                          </p:spTgt>
                                        </p:tgtEl>
                                        <p:attrNameLst>
                                          <p:attrName>ppt_x</p:attrName>
                                        </p:attrNameLst>
                                      </p:cBhvr>
                                      <p:tavLst>
                                        <p:tav tm="0">
                                          <p:val>
                                            <p:strVal val="#ppt_x"/>
                                          </p:val>
                                        </p:tav>
                                        <p:tav tm="100000">
                                          <p:val>
                                            <p:strVal val="#ppt_x"/>
                                          </p:val>
                                        </p:tav>
                                      </p:tavLst>
                                    </p:anim>
                                    <p:anim calcmode="lin" valueType="num">
                                      <p:cBhvr>
                                        <p:cTn id="60" dur="1000" fill="hold"/>
                                        <p:tgtEl>
                                          <p:spTgt spid="6">
                                            <p:graphicEl>
                                              <a:dgm id="{DB3D4222-4FFC-D34F-BF58-A14124283096}"/>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
                                            <p:graphicEl>
                                              <a:dgm id="{328E99CE-2C54-2541-B5E4-43A9CF0FE752}"/>
                                            </p:graphicEl>
                                          </p:spTgt>
                                        </p:tgtEl>
                                        <p:attrNameLst>
                                          <p:attrName>style.visibility</p:attrName>
                                        </p:attrNameLst>
                                      </p:cBhvr>
                                      <p:to>
                                        <p:strVal val="visible"/>
                                      </p:to>
                                    </p:set>
                                    <p:animEffect transition="in" filter="fade">
                                      <p:cBhvr>
                                        <p:cTn id="63" dur="1000"/>
                                        <p:tgtEl>
                                          <p:spTgt spid="6">
                                            <p:graphicEl>
                                              <a:dgm id="{328E99CE-2C54-2541-B5E4-43A9CF0FE752}"/>
                                            </p:graphicEl>
                                          </p:spTgt>
                                        </p:tgtEl>
                                      </p:cBhvr>
                                    </p:animEffect>
                                    <p:anim calcmode="lin" valueType="num">
                                      <p:cBhvr>
                                        <p:cTn id="64" dur="1000" fill="hold"/>
                                        <p:tgtEl>
                                          <p:spTgt spid="6">
                                            <p:graphicEl>
                                              <a:dgm id="{328E99CE-2C54-2541-B5E4-43A9CF0FE752}"/>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328E99CE-2C54-2541-B5E4-43A9CF0FE75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9B3849-287F-4974-3C48-74502D196263}"/>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20B0AD94-1E82-F668-FE15-658D485D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D4F33524-6A9A-D357-9A58-2E8A25392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D9FCE0-C07E-995C-B904-81106F72F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0F0E59-6E3F-B2DB-F2CD-AA470428A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1939452-CA7B-17EB-5771-47D5C10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0C55DFC5-D49C-448D-1E50-B717FE616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18C3730-7A5B-2A26-0A83-CCE527307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EC644257-BCC0-B70D-A4AA-33B92AF44500}"/>
              </a:ext>
            </a:extLst>
          </p:cNvPr>
          <p:cNvSpPr txBox="1">
            <a:spLocks/>
          </p:cNvSpPr>
          <p:nvPr/>
        </p:nvSpPr>
        <p:spPr>
          <a:xfrm>
            <a:off x="761230" y="81924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Lecture </a:t>
            </a:r>
            <a:r>
              <a:rPr lang="fr-FR" dirty="0" err="1"/>
              <a:t>Presenter</a:t>
            </a:r>
            <a:endParaRPr lang="fr-FR" dirty="0"/>
          </a:p>
        </p:txBody>
      </p:sp>
      <p:sp>
        <p:nvSpPr>
          <p:cNvPr id="6" name="TextBox 5">
            <a:extLst>
              <a:ext uri="{FF2B5EF4-FFF2-40B4-BE49-F238E27FC236}">
                <a16:creationId xmlns:a16="http://schemas.microsoft.com/office/drawing/2014/main" id="{7FE93813-7C6F-0C1F-F843-9399C5EB5FF6}"/>
              </a:ext>
            </a:extLst>
          </p:cNvPr>
          <p:cNvSpPr txBox="1"/>
          <p:nvPr/>
        </p:nvSpPr>
        <p:spPr>
          <a:xfrm>
            <a:off x="757980" y="2300083"/>
            <a:ext cx="10929354" cy="3416320"/>
          </a:xfrm>
          <a:prstGeom prst="rect">
            <a:avLst/>
          </a:prstGeom>
          <a:noFill/>
        </p:spPr>
        <p:txBody>
          <a:bodyPr wrap="square">
            <a:spAutoFit/>
          </a:bodyPr>
          <a:lstStyle/>
          <a:p>
            <a:pPr marL="457200" indent="-457200">
              <a:buFont typeface="Arial" panose="020B0604020202020204" pitchFamily="34" charset="0"/>
              <a:buChar char="•"/>
            </a:pPr>
            <a:r>
              <a:rPr lang="en-US" sz="2400" dirty="0"/>
              <a:t>Mohamed Ashour</a:t>
            </a:r>
          </a:p>
          <a:p>
            <a:pPr marL="457200" indent="-457200">
              <a:buFont typeface="Arial" panose="020B0604020202020204" pitchFamily="34" charset="0"/>
              <a:buChar char="•"/>
            </a:pPr>
            <a:r>
              <a:rPr lang="en-US" sz="2400" dirty="0"/>
              <a:t>Managing Data Analyst</a:t>
            </a:r>
          </a:p>
          <a:p>
            <a:pPr marL="457200" indent="-457200">
              <a:buFont typeface="Arial" panose="020B0604020202020204" pitchFamily="34" charset="0"/>
              <a:buChar char="•"/>
            </a:pPr>
            <a:r>
              <a:rPr lang="en-US" sz="2400" dirty="0"/>
              <a:t>QS – 8+ years exp.</a:t>
            </a:r>
          </a:p>
          <a:p>
            <a:pPr marL="457200" indent="-457200">
              <a:buFont typeface="Arial" panose="020B0604020202020204" pitchFamily="34" charset="0"/>
              <a:buChar char="•"/>
            </a:pPr>
            <a:r>
              <a:rPr lang="en-US" sz="2400" dirty="0"/>
              <a:t>Data Analytics – 5+ years exp.</a:t>
            </a:r>
          </a:p>
          <a:p>
            <a:pPr marL="457200" indent="-457200">
              <a:buFont typeface="Arial" panose="020B0604020202020204" pitchFamily="34" charset="0"/>
              <a:buChar char="•"/>
            </a:pPr>
            <a:r>
              <a:rPr lang="en-US" sz="2400" dirty="0"/>
              <a:t>MRICS, MBCS</a:t>
            </a:r>
          </a:p>
          <a:p>
            <a:pPr marL="457200" indent="-457200">
              <a:buFont typeface="Arial" panose="020B0604020202020204" pitchFamily="34" charset="0"/>
              <a:buChar char="•"/>
            </a:pPr>
            <a:r>
              <a:rPr lang="en-US" sz="2400" dirty="0"/>
              <a:t>Work placements across contractors, consultants &amp; Clients.</a:t>
            </a:r>
          </a:p>
          <a:p>
            <a:pPr marL="457200" indent="-457200">
              <a:buFont typeface="Arial" panose="020B0604020202020204" pitchFamily="34" charset="0"/>
              <a:buChar char="•"/>
            </a:pPr>
            <a:r>
              <a:rPr lang="en-US" sz="2400" dirty="0"/>
              <a:t>Cost Intel Lead.</a:t>
            </a:r>
          </a:p>
          <a:p>
            <a:pPr marL="457200" indent="-457200">
              <a:buFont typeface="Arial" panose="020B0604020202020204" pitchFamily="34" charset="0"/>
              <a:buChar char="•"/>
            </a:pPr>
            <a:r>
              <a:rPr lang="en-US" sz="2400" dirty="0"/>
              <a:t>Tech Enthusiast</a:t>
            </a:r>
          </a:p>
          <a:p>
            <a:pPr marL="457200" indent="-457200">
              <a:buFont typeface="Arial" panose="020B0604020202020204" pitchFamily="34" charset="0"/>
              <a:buChar char="•"/>
            </a:pPr>
            <a:r>
              <a:rPr lang="en-US" sz="2400" dirty="0" err="1"/>
              <a:t>Linkedin</a:t>
            </a:r>
            <a:r>
              <a:rPr lang="en-US" sz="2400" dirty="0"/>
              <a:t>: </a:t>
            </a:r>
            <a:r>
              <a:rPr lang="en-US" sz="2400" dirty="0">
                <a:hlinkClick r:id="rId2"/>
              </a:rPr>
              <a:t>https://www.linkedin.com/in/mohamed-ashour-0727/</a:t>
            </a:r>
            <a:endParaRPr lang="en-US" sz="2400" dirty="0"/>
          </a:p>
        </p:txBody>
      </p:sp>
      <p:sp>
        <p:nvSpPr>
          <p:cNvPr id="7" name="Slide Number Placeholder 6">
            <a:extLst>
              <a:ext uri="{FF2B5EF4-FFF2-40B4-BE49-F238E27FC236}">
                <a16:creationId xmlns:a16="http://schemas.microsoft.com/office/drawing/2014/main" id="{048CE4CC-8181-FC1D-B6D5-97455EDBD12D}"/>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a:t>
            </a:fld>
            <a:endParaRPr lang="fr-FR"/>
          </a:p>
        </p:txBody>
      </p:sp>
    </p:spTree>
    <p:extLst>
      <p:ext uri="{BB962C8B-B14F-4D97-AF65-F5344CB8AC3E}">
        <p14:creationId xmlns:p14="http://schemas.microsoft.com/office/powerpoint/2010/main" val="92434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448816-3C1F-3A31-32B0-C03B0B6EFA49}"/>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625945B2-4F23-D049-5F36-28BC2A7BD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07D7CF52-FF74-4CCE-08F1-AC88FC227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44CEA24-CEBF-761A-34B0-B9E1F5D64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BC04142-1A10-934A-1246-BB7DA446C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D55BEB4-62BE-2BD4-102F-446B54CAF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B5D22D6B-8B16-A133-9E33-BC0FFA449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230977A-0DBD-AC5E-6E42-D11B1C8F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1A5AF6C-45F4-A510-A92A-443C766AE321}"/>
              </a:ext>
            </a:extLst>
          </p:cNvPr>
          <p:cNvSpPr txBox="1">
            <a:spLocks/>
          </p:cNvSpPr>
          <p:nvPr/>
        </p:nvSpPr>
        <p:spPr>
          <a:xfrm>
            <a:off x="757980" y="814573"/>
            <a:ext cx="11030724" cy="132556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Risk Intelligence: Quantifying Uncertainty</a:t>
            </a:r>
            <a:endParaRPr lang="fr-FR" dirty="0" err="1"/>
          </a:p>
        </p:txBody>
      </p:sp>
      <p:graphicFrame>
        <p:nvGraphicFramePr>
          <p:cNvPr id="34" name="Espace réservé du contenu 2">
            <a:extLst>
              <a:ext uri="{FF2B5EF4-FFF2-40B4-BE49-F238E27FC236}">
                <a16:creationId xmlns:a16="http://schemas.microsoft.com/office/drawing/2014/main" id="{F5F4B887-FF2B-127A-8A24-F06E329B177A}"/>
              </a:ext>
            </a:extLst>
          </p:cNvPr>
          <p:cNvGraphicFramePr/>
          <p:nvPr>
            <p:extLst>
              <p:ext uri="{D42A27DB-BD31-4B8C-83A1-F6EECF244321}">
                <p14:modId xmlns:p14="http://schemas.microsoft.com/office/powerpoint/2010/main" val="28931820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E3DDC656-AEEA-4FE1-304D-E5C6C77D3F8F}"/>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20</a:t>
            </a:fld>
            <a:endParaRPr lang="fr-FR"/>
          </a:p>
        </p:txBody>
      </p:sp>
    </p:spTree>
    <p:extLst>
      <p:ext uri="{BB962C8B-B14F-4D97-AF65-F5344CB8AC3E}">
        <p14:creationId xmlns:p14="http://schemas.microsoft.com/office/powerpoint/2010/main" val="187795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graphicEl>
                                              <a:dgm id="{7EB9BEFE-A8A6-4F64-ABD9-DC7F78273D19}"/>
                                            </p:graphicEl>
                                          </p:spTgt>
                                        </p:tgtEl>
                                        <p:attrNameLst>
                                          <p:attrName>style.visibility</p:attrName>
                                        </p:attrNameLst>
                                      </p:cBhvr>
                                      <p:to>
                                        <p:strVal val="visible"/>
                                      </p:to>
                                    </p:set>
                                    <p:animEffect transition="in" filter="fade">
                                      <p:cBhvr>
                                        <p:cTn id="7" dur="500"/>
                                        <p:tgtEl>
                                          <p:spTgt spid="34">
                                            <p:graphicEl>
                                              <a:dgm id="{7EB9BEFE-A8A6-4F64-ABD9-DC7F78273D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graphicEl>
                                              <a:dgm id="{6CBB60B5-616E-451D-96B9-9E1EBDF11CBE}"/>
                                            </p:graphicEl>
                                          </p:spTgt>
                                        </p:tgtEl>
                                        <p:attrNameLst>
                                          <p:attrName>style.visibility</p:attrName>
                                        </p:attrNameLst>
                                      </p:cBhvr>
                                      <p:to>
                                        <p:strVal val="visible"/>
                                      </p:to>
                                    </p:set>
                                    <p:animEffect transition="in" filter="fade">
                                      <p:cBhvr>
                                        <p:cTn id="10" dur="500"/>
                                        <p:tgtEl>
                                          <p:spTgt spid="34">
                                            <p:graphicEl>
                                              <a:dgm id="{6CBB60B5-616E-451D-96B9-9E1EBDF11CB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graphicEl>
                                              <a:dgm id="{E60652FD-341A-4AA4-AC3D-3348380C3E48}"/>
                                            </p:graphicEl>
                                          </p:spTgt>
                                        </p:tgtEl>
                                        <p:attrNameLst>
                                          <p:attrName>style.visibility</p:attrName>
                                        </p:attrNameLst>
                                      </p:cBhvr>
                                      <p:to>
                                        <p:strVal val="visible"/>
                                      </p:to>
                                    </p:set>
                                    <p:animEffect transition="in" filter="fade">
                                      <p:cBhvr>
                                        <p:cTn id="13" dur="500"/>
                                        <p:tgtEl>
                                          <p:spTgt spid="34">
                                            <p:graphicEl>
                                              <a:dgm id="{E60652FD-341A-4AA4-AC3D-3348380C3E4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graphicEl>
                                              <a:dgm id="{2F421F7D-7421-4212-9D9F-F871E05EA8AB}"/>
                                            </p:graphicEl>
                                          </p:spTgt>
                                        </p:tgtEl>
                                        <p:attrNameLst>
                                          <p:attrName>style.visibility</p:attrName>
                                        </p:attrNameLst>
                                      </p:cBhvr>
                                      <p:to>
                                        <p:strVal val="visible"/>
                                      </p:to>
                                    </p:set>
                                    <p:animEffect transition="in" filter="fade">
                                      <p:cBhvr>
                                        <p:cTn id="18" dur="500"/>
                                        <p:tgtEl>
                                          <p:spTgt spid="34">
                                            <p:graphicEl>
                                              <a:dgm id="{2F421F7D-7421-4212-9D9F-F871E05EA8A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graphicEl>
                                              <a:dgm id="{6DC23B4C-2334-4119-8737-71DDB548BE3B}"/>
                                            </p:graphicEl>
                                          </p:spTgt>
                                        </p:tgtEl>
                                        <p:attrNameLst>
                                          <p:attrName>style.visibility</p:attrName>
                                        </p:attrNameLst>
                                      </p:cBhvr>
                                      <p:to>
                                        <p:strVal val="visible"/>
                                      </p:to>
                                    </p:set>
                                    <p:animEffect transition="in" filter="fade">
                                      <p:cBhvr>
                                        <p:cTn id="21" dur="500"/>
                                        <p:tgtEl>
                                          <p:spTgt spid="34">
                                            <p:graphicEl>
                                              <a:dgm id="{6DC23B4C-2334-4119-8737-71DDB548BE3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graphicEl>
                                              <a:dgm id="{28F7F12F-F1AF-4157-9F2B-2987BE20013E}"/>
                                            </p:graphicEl>
                                          </p:spTgt>
                                        </p:tgtEl>
                                        <p:attrNameLst>
                                          <p:attrName>style.visibility</p:attrName>
                                        </p:attrNameLst>
                                      </p:cBhvr>
                                      <p:to>
                                        <p:strVal val="visible"/>
                                      </p:to>
                                    </p:set>
                                    <p:animEffect transition="in" filter="fade">
                                      <p:cBhvr>
                                        <p:cTn id="24" dur="500"/>
                                        <p:tgtEl>
                                          <p:spTgt spid="34">
                                            <p:graphicEl>
                                              <a:dgm id="{28F7F12F-F1AF-4157-9F2B-2987BE20013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graphicEl>
                                              <a:dgm id="{7465409B-2C59-4203-B808-2232CD35EE5E}"/>
                                            </p:graphicEl>
                                          </p:spTgt>
                                        </p:tgtEl>
                                        <p:attrNameLst>
                                          <p:attrName>style.visibility</p:attrName>
                                        </p:attrNameLst>
                                      </p:cBhvr>
                                      <p:to>
                                        <p:strVal val="visible"/>
                                      </p:to>
                                    </p:set>
                                    <p:animEffect transition="in" filter="fade">
                                      <p:cBhvr>
                                        <p:cTn id="29" dur="500"/>
                                        <p:tgtEl>
                                          <p:spTgt spid="34">
                                            <p:graphicEl>
                                              <a:dgm id="{7465409B-2C59-4203-B808-2232CD35EE5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graphicEl>
                                              <a:dgm id="{F91604BE-5247-4756-81DF-F926F216E8B3}"/>
                                            </p:graphicEl>
                                          </p:spTgt>
                                        </p:tgtEl>
                                        <p:attrNameLst>
                                          <p:attrName>style.visibility</p:attrName>
                                        </p:attrNameLst>
                                      </p:cBhvr>
                                      <p:to>
                                        <p:strVal val="visible"/>
                                      </p:to>
                                    </p:set>
                                    <p:animEffect transition="in" filter="fade">
                                      <p:cBhvr>
                                        <p:cTn id="32" dur="500"/>
                                        <p:tgtEl>
                                          <p:spTgt spid="34">
                                            <p:graphicEl>
                                              <a:dgm id="{F91604BE-5247-4756-81DF-F926F216E8B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graphicEl>
                                              <a:dgm id="{3D40A323-60E8-47A7-9864-140120C2BFBA}"/>
                                            </p:graphicEl>
                                          </p:spTgt>
                                        </p:tgtEl>
                                        <p:attrNameLst>
                                          <p:attrName>style.visibility</p:attrName>
                                        </p:attrNameLst>
                                      </p:cBhvr>
                                      <p:to>
                                        <p:strVal val="visible"/>
                                      </p:to>
                                    </p:set>
                                    <p:animEffect transition="in" filter="fade">
                                      <p:cBhvr>
                                        <p:cTn id="35" dur="500"/>
                                        <p:tgtEl>
                                          <p:spTgt spid="34">
                                            <p:graphicEl>
                                              <a:dgm id="{3D40A323-60E8-47A7-9864-140120C2BFB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22E356-7838-E08E-4A02-D102AB8C5DFE}"/>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7DD570D2-D5FA-109B-333D-BE460CC7E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8BC93735-0579-DDC0-2D11-2114C44CA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B05254E-9128-8F40-63F1-E2011CD26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2077CDD-32A0-9B41-1B75-B97006F2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72BF275-A26E-7005-DC83-BF7080748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3A8F95D7-B11A-57C3-50A1-03CC39F8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C487F33-B259-49D2-A454-F5787EAD7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3803B30E-7B34-6B04-F461-FE84471DAA4E}"/>
              </a:ext>
            </a:extLst>
          </p:cNvPr>
          <p:cNvSpPr txBox="1">
            <a:spLocks/>
          </p:cNvSpPr>
          <p:nvPr/>
        </p:nvSpPr>
        <p:spPr>
          <a:xfrm>
            <a:off x="838200" y="1071198"/>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Quantitative Risk </a:t>
            </a:r>
            <a:r>
              <a:rPr lang="fr-FR" dirty="0" err="1"/>
              <a:t>Assessment</a:t>
            </a:r>
            <a:r>
              <a:rPr lang="fr-FR" dirty="0"/>
              <a:t> - </a:t>
            </a:r>
            <a:r>
              <a:rPr lang="fr-FR" dirty="0" err="1"/>
              <a:t>Overview</a:t>
            </a:r>
            <a:endParaRPr lang="fr-FR" dirty="0"/>
          </a:p>
        </p:txBody>
      </p:sp>
      <p:graphicFrame>
        <p:nvGraphicFramePr>
          <p:cNvPr id="34" name="Espace réservé du contenu 2">
            <a:extLst>
              <a:ext uri="{FF2B5EF4-FFF2-40B4-BE49-F238E27FC236}">
                <a16:creationId xmlns:a16="http://schemas.microsoft.com/office/drawing/2014/main" id="{BA38D589-4E4C-C4F7-8A4E-16C410AE785F}"/>
              </a:ext>
            </a:extLst>
          </p:cNvPr>
          <p:cNvGraphicFramePr/>
          <p:nvPr>
            <p:extLst>
              <p:ext uri="{D42A27DB-BD31-4B8C-83A1-F6EECF244321}">
                <p14:modId xmlns:p14="http://schemas.microsoft.com/office/powerpoint/2010/main" val="7057473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63C804A7-B80E-AC8F-AB9F-52DA8D0063B0}"/>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21</a:t>
            </a:fld>
            <a:endParaRPr lang="fr-FR"/>
          </a:p>
        </p:txBody>
      </p:sp>
    </p:spTree>
    <p:extLst>
      <p:ext uri="{BB962C8B-B14F-4D97-AF65-F5344CB8AC3E}">
        <p14:creationId xmlns:p14="http://schemas.microsoft.com/office/powerpoint/2010/main" val="2669119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6B335C48-23D6-4C26-B54C-51C8470F3A0F}"/>
                                            </p:graphicEl>
                                          </p:spTgt>
                                        </p:tgtEl>
                                        <p:attrNameLst>
                                          <p:attrName>style.visibility</p:attrName>
                                        </p:attrNameLst>
                                      </p:cBhvr>
                                      <p:to>
                                        <p:strVal val="visible"/>
                                      </p:to>
                                    </p:set>
                                    <p:animEffect transition="in" filter="fade">
                                      <p:cBhvr>
                                        <p:cTn id="7" dur="1000"/>
                                        <p:tgtEl>
                                          <p:spTgt spid="34">
                                            <p:graphicEl>
                                              <a:dgm id="{6B335C48-23D6-4C26-B54C-51C8470F3A0F}"/>
                                            </p:graphicEl>
                                          </p:spTgt>
                                        </p:tgtEl>
                                      </p:cBhvr>
                                    </p:animEffect>
                                    <p:anim calcmode="lin" valueType="num">
                                      <p:cBhvr>
                                        <p:cTn id="8" dur="1000" fill="hold"/>
                                        <p:tgtEl>
                                          <p:spTgt spid="34">
                                            <p:graphicEl>
                                              <a:dgm id="{6B335C48-23D6-4C26-B54C-51C8470F3A0F}"/>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6B335C48-23D6-4C26-B54C-51C8470F3A0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3E32089A-22F9-48D7-A7D8-4510E574879F}"/>
                                            </p:graphicEl>
                                          </p:spTgt>
                                        </p:tgtEl>
                                        <p:attrNameLst>
                                          <p:attrName>style.visibility</p:attrName>
                                        </p:attrNameLst>
                                      </p:cBhvr>
                                      <p:to>
                                        <p:strVal val="visible"/>
                                      </p:to>
                                    </p:set>
                                    <p:animEffect transition="in" filter="fade">
                                      <p:cBhvr>
                                        <p:cTn id="12" dur="1000"/>
                                        <p:tgtEl>
                                          <p:spTgt spid="34">
                                            <p:graphicEl>
                                              <a:dgm id="{3E32089A-22F9-48D7-A7D8-4510E574879F}"/>
                                            </p:graphicEl>
                                          </p:spTgt>
                                        </p:tgtEl>
                                      </p:cBhvr>
                                    </p:animEffect>
                                    <p:anim calcmode="lin" valueType="num">
                                      <p:cBhvr>
                                        <p:cTn id="13" dur="1000" fill="hold"/>
                                        <p:tgtEl>
                                          <p:spTgt spid="34">
                                            <p:graphicEl>
                                              <a:dgm id="{3E32089A-22F9-48D7-A7D8-4510E574879F}"/>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3E32089A-22F9-48D7-A7D8-4510E574879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54CBAA16-03D2-4514-9FCD-EF8A8D2CF7D5}"/>
                                            </p:graphicEl>
                                          </p:spTgt>
                                        </p:tgtEl>
                                        <p:attrNameLst>
                                          <p:attrName>style.visibility</p:attrName>
                                        </p:attrNameLst>
                                      </p:cBhvr>
                                      <p:to>
                                        <p:strVal val="visible"/>
                                      </p:to>
                                    </p:set>
                                    <p:animEffect transition="in" filter="fade">
                                      <p:cBhvr>
                                        <p:cTn id="17" dur="1000"/>
                                        <p:tgtEl>
                                          <p:spTgt spid="34">
                                            <p:graphicEl>
                                              <a:dgm id="{54CBAA16-03D2-4514-9FCD-EF8A8D2CF7D5}"/>
                                            </p:graphicEl>
                                          </p:spTgt>
                                        </p:tgtEl>
                                      </p:cBhvr>
                                    </p:animEffect>
                                    <p:anim calcmode="lin" valueType="num">
                                      <p:cBhvr>
                                        <p:cTn id="18" dur="1000" fill="hold"/>
                                        <p:tgtEl>
                                          <p:spTgt spid="34">
                                            <p:graphicEl>
                                              <a:dgm id="{54CBAA16-03D2-4514-9FCD-EF8A8D2CF7D5}"/>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54CBAA16-03D2-4514-9FCD-EF8A8D2CF7D5}"/>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62AA1FE7-3C87-4B62-BBB1-74589B160309}"/>
                                            </p:graphicEl>
                                          </p:spTgt>
                                        </p:tgtEl>
                                        <p:attrNameLst>
                                          <p:attrName>style.visibility</p:attrName>
                                        </p:attrNameLst>
                                      </p:cBhvr>
                                      <p:to>
                                        <p:strVal val="visible"/>
                                      </p:to>
                                    </p:set>
                                    <p:animEffect transition="in" filter="fade">
                                      <p:cBhvr>
                                        <p:cTn id="24" dur="1000"/>
                                        <p:tgtEl>
                                          <p:spTgt spid="34">
                                            <p:graphicEl>
                                              <a:dgm id="{62AA1FE7-3C87-4B62-BBB1-74589B160309}"/>
                                            </p:graphicEl>
                                          </p:spTgt>
                                        </p:tgtEl>
                                      </p:cBhvr>
                                    </p:animEffect>
                                    <p:anim calcmode="lin" valueType="num">
                                      <p:cBhvr>
                                        <p:cTn id="25" dur="1000" fill="hold"/>
                                        <p:tgtEl>
                                          <p:spTgt spid="34">
                                            <p:graphicEl>
                                              <a:dgm id="{62AA1FE7-3C87-4B62-BBB1-74589B160309}"/>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62AA1FE7-3C87-4B62-BBB1-74589B160309}"/>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21F9F57C-DA5C-43B4-B5EA-9609E464DFA2}"/>
                                            </p:graphicEl>
                                          </p:spTgt>
                                        </p:tgtEl>
                                        <p:attrNameLst>
                                          <p:attrName>style.visibility</p:attrName>
                                        </p:attrNameLst>
                                      </p:cBhvr>
                                      <p:to>
                                        <p:strVal val="visible"/>
                                      </p:to>
                                    </p:set>
                                    <p:animEffect transition="in" filter="fade">
                                      <p:cBhvr>
                                        <p:cTn id="29" dur="1000"/>
                                        <p:tgtEl>
                                          <p:spTgt spid="34">
                                            <p:graphicEl>
                                              <a:dgm id="{21F9F57C-DA5C-43B4-B5EA-9609E464DFA2}"/>
                                            </p:graphicEl>
                                          </p:spTgt>
                                        </p:tgtEl>
                                      </p:cBhvr>
                                    </p:animEffect>
                                    <p:anim calcmode="lin" valueType="num">
                                      <p:cBhvr>
                                        <p:cTn id="30" dur="1000" fill="hold"/>
                                        <p:tgtEl>
                                          <p:spTgt spid="34">
                                            <p:graphicEl>
                                              <a:dgm id="{21F9F57C-DA5C-43B4-B5EA-9609E464DFA2}"/>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21F9F57C-DA5C-43B4-B5EA-9609E464DFA2}"/>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88B1CDDE-1FE5-44D5-9F6E-FF3262099BD9}"/>
                                            </p:graphicEl>
                                          </p:spTgt>
                                        </p:tgtEl>
                                        <p:attrNameLst>
                                          <p:attrName>style.visibility</p:attrName>
                                        </p:attrNameLst>
                                      </p:cBhvr>
                                      <p:to>
                                        <p:strVal val="visible"/>
                                      </p:to>
                                    </p:set>
                                    <p:animEffect transition="in" filter="fade">
                                      <p:cBhvr>
                                        <p:cTn id="34" dur="1000"/>
                                        <p:tgtEl>
                                          <p:spTgt spid="34">
                                            <p:graphicEl>
                                              <a:dgm id="{88B1CDDE-1FE5-44D5-9F6E-FF3262099BD9}"/>
                                            </p:graphicEl>
                                          </p:spTgt>
                                        </p:tgtEl>
                                      </p:cBhvr>
                                    </p:animEffect>
                                    <p:anim calcmode="lin" valueType="num">
                                      <p:cBhvr>
                                        <p:cTn id="35" dur="1000" fill="hold"/>
                                        <p:tgtEl>
                                          <p:spTgt spid="34">
                                            <p:graphicEl>
                                              <a:dgm id="{88B1CDDE-1FE5-44D5-9F6E-FF3262099BD9}"/>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88B1CDDE-1FE5-44D5-9F6E-FF3262099BD9}"/>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3771DC25-FBB4-4DE8-B11E-001D3057F4EF}"/>
                                            </p:graphicEl>
                                          </p:spTgt>
                                        </p:tgtEl>
                                        <p:attrNameLst>
                                          <p:attrName>style.visibility</p:attrName>
                                        </p:attrNameLst>
                                      </p:cBhvr>
                                      <p:to>
                                        <p:strVal val="visible"/>
                                      </p:to>
                                    </p:set>
                                    <p:animEffect transition="in" filter="fade">
                                      <p:cBhvr>
                                        <p:cTn id="41" dur="1000"/>
                                        <p:tgtEl>
                                          <p:spTgt spid="34">
                                            <p:graphicEl>
                                              <a:dgm id="{3771DC25-FBB4-4DE8-B11E-001D3057F4EF}"/>
                                            </p:graphicEl>
                                          </p:spTgt>
                                        </p:tgtEl>
                                      </p:cBhvr>
                                    </p:animEffect>
                                    <p:anim calcmode="lin" valueType="num">
                                      <p:cBhvr>
                                        <p:cTn id="42" dur="1000" fill="hold"/>
                                        <p:tgtEl>
                                          <p:spTgt spid="34">
                                            <p:graphicEl>
                                              <a:dgm id="{3771DC25-FBB4-4DE8-B11E-001D3057F4EF}"/>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3771DC25-FBB4-4DE8-B11E-001D3057F4EF}"/>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7F321F37-3A44-4B53-82F3-24B471990B7E}"/>
                                            </p:graphicEl>
                                          </p:spTgt>
                                        </p:tgtEl>
                                        <p:attrNameLst>
                                          <p:attrName>style.visibility</p:attrName>
                                        </p:attrNameLst>
                                      </p:cBhvr>
                                      <p:to>
                                        <p:strVal val="visible"/>
                                      </p:to>
                                    </p:set>
                                    <p:animEffect transition="in" filter="fade">
                                      <p:cBhvr>
                                        <p:cTn id="46" dur="1000"/>
                                        <p:tgtEl>
                                          <p:spTgt spid="34">
                                            <p:graphicEl>
                                              <a:dgm id="{7F321F37-3A44-4B53-82F3-24B471990B7E}"/>
                                            </p:graphicEl>
                                          </p:spTgt>
                                        </p:tgtEl>
                                      </p:cBhvr>
                                    </p:animEffect>
                                    <p:anim calcmode="lin" valueType="num">
                                      <p:cBhvr>
                                        <p:cTn id="47" dur="1000" fill="hold"/>
                                        <p:tgtEl>
                                          <p:spTgt spid="34">
                                            <p:graphicEl>
                                              <a:dgm id="{7F321F37-3A44-4B53-82F3-24B471990B7E}"/>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7F321F37-3A44-4B53-82F3-24B471990B7E}"/>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DF32641E-BC21-46CC-91F1-A6ED08DA99B3}"/>
                                            </p:graphicEl>
                                          </p:spTgt>
                                        </p:tgtEl>
                                        <p:attrNameLst>
                                          <p:attrName>style.visibility</p:attrName>
                                        </p:attrNameLst>
                                      </p:cBhvr>
                                      <p:to>
                                        <p:strVal val="visible"/>
                                      </p:to>
                                    </p:set>
                                    <p:animEffect transition="in" filter="fade">
                                      <p:cBhvr>
                                        <p:cTn id="51" dur="1000"/>
                                        <p:tgtEl>
                                          <p:spTgt spid="34">
                                            <p:graphicEl>
                                              <a:dgm id="{DF32641E-BC21-46CC-91F1-A6ED08DA99B3}"/>
                                            </p:graphicEl>
                                          </p:spTgt>
                                        </p:tgtEl>
                                      </p:cBhvr>
                                    </p:animEffect>
                                    <p:anim calcmode="lin" valueType="num">
                                      <p:cBhvr>
                                        <p:cTn id="52" dur="1000" fill="hold"/>
                                        <p:tgtEl>
                                          <p:spTgt spid="34">
                                            <p:graphicEl>
                                              <a:dgm id="{DF32641E-BC21-46CC-91F1-A6ED08DA99B3}"/>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DF32641E-BC21-46CC-91F1-A6ED08DA99B3}"/>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1E66AC80-CAC8-4685-B176-32B56FA76853}"/>
                                            </p:graphicEl>
                                          </p:spTgt>
                                        </p:tgtEl>
                                        <p:attrNameLst>
                                          <p:attrName>style.visibility</p:attrName>
                                        </p:attrNameLst>
                                      </p:cBhvr>
                                      <p:to>
                                        <p:strVal val="visible"/>
                                      </p:to>
                                    </p:set>
                                    <p:animEffect transition="in" filter="fade">
                                      <p:cBhvr>
                                        <p:cTn id="58" dur="1000"/>
                                        <p:tgtEl>
                                          <p:spTgt spid="34">
                                            <p:graphicEl>
                                              <a:dgm id="{1E66AC80-CAC8-4685-B176-32B56FA76853}"/>
                                            </p:graphicEl>
                                          </p:spTgt>
                                        </p:tgtEl>
                                      </p:cBhvr>
                                    </p:animEffect>
                                    <p:anim calcmode="lin" valueType="num">
                                      <p:cBhvr>
                                        <p:cTn id="59" dur="1000" fill="hold"/>
                                        <p:tgtEl>
                                          <p:spTgt spid="34">
                                            <p:graphicEl>
                                              <a:dgm id="{1E66AC80-CAC8-4685-B176-32B56FA76853}"/>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1E66AC80-CAC8-4685-B176-32B56FA76853}"/>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C2292D99-08C2-4870-891E-267066DB7988}"/>
                                            </p:graphicEl>
                                          </p:spTgt>
                                        </p:tgtEl>
                                        <p:attrNameLst>
                                          <p:attrName>style.visibility</p:attrName>
                                        </p:attrNameLst>
                                      </p:cBhvr>
                                      <p:to>
                                        <p:strVal val="visible"/>
                                      </p:to>
                                    </p:set>
                                    <p:animEffect transition="in" filter="fade">
                                      <p:cBhvr>
                                        <p:cTn id="63" dur="1000"/>
                                        <p:tgtEl>
                                          <p:spTgt spid="34">
                                            <p:graphicEl>
                                              <a:dgm id="{C2292D99-08C2-4870-891E-267066DB7988}"/>
                                            </p:graphicEl>
                                          </p:spTgt>
                                        </p:tgtEl>
                                      </p:cBhvr>
                                    </p:animEffect>
                                    <p:anim calcmode="lin" valueType="num">
                                      <p:cBhvr>
                                        <p:cTn id="64" dur="1000" fill="hold"/>
                                        <p:tgtEl>
                                          <p:spTgt spid="34">
                                            <p:graphicEl>
                                              <a:dgm id="{C2292D99-08C2-4870-891E-267066DB7988}"/>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C2292D99-08C2-4870-891E-267066DB7988}"/>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9DD3CCF7-ED51-40C9-BDCD-4A33FEB2D294}"/>
                                            </p:graphicEl>
                                          </p:spTgt>
                                        </p:tgtEl>
                                        <p:attrNameLst>
                                          <p:attrName>style.visibility</p:attrName>
                                        </p:attrNameLst>
                                      </p:cBhvr>
                                      <p:to>
                                        <p:strVal val="visible"/>
                                      </p:to>
                                    </p:set>
                                    <p:animEffect transition="in" filter="fade">
                                      <p:cBhvr>
                                        <p:cTn id="68" dur="1000"/>
                                        <p:tgtEl>
                                          <p:spTgt spid="34">
                                            <p:graphicEl>
                                              <a:dgm id="{9DD3CCF7-ED51-40C9-BDCD-4A33FEB2D294}"/>
                                            </p:graphicEl>
                                          </p:spTgt>
                                        </p:tgtEl>
                                      </p:cBhvr>
                                    </p:animEffect>
                                    <p:anim calcmode="lin" valueType="num">
                                      <p:cBhvr>
                                        <p:cTn id="69" dur="1000" fill="hold"/>
                                        <p:tgtEl>
                                          <p:spTgt spid="34">
                                            <p:graphicEl>
                                              <a:dgm id="{9DD3CCF7-ED51-40C9-BDCD-4A33FEB2D294}"/>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9DD3CCF7-ED51-40C9-BDCD-4A33FEB2D29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36B0C9-2F79-2FDA-11B5-E6BD0D7B8D43}"/>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99809DF4-D7CF-8304-0BF6-C2D9BB320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7F0A978E-2B62-1CCF-7409-D75A3DF4D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582976E-1E70-61CA-AE35-DB45FD28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406D81B-A1A6-3F49-12B0-C24E30E21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D130CA9-62A5-3AFB-0D9B-6CECB83DF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3019442D-D61C-5EC9-8020-28B15F09B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9A139699-5CE2-F0B8-2D4E-C7FAC99F2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7E19ABB4-0F96-0BD3-773A-663F5B97CDE0}"/>
              </a:ext>
            </a:extLst>
          </p:cNvPr>
          <p:cNvSpPr txBox="1">
            <a:spLocks/>
          </p:cNvSpPr>
          <p:nvPr/>
        </p:nvSpPr>
        <p:spPr>
          <a:xfrm>
            <a:off x="838200" y="763138"/>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Quantitative Risk </a:t>
            </a:r>
            <a:r>
              <a:rPr lang="fr-FR" dirty="0" err="1"/>
              <a:t>Assessment</a:t>
            </a:r>
            <a:r>
              <a:rPr lang="fr-FR" dirty="0"/>
              <a:t> – Key Concepts</a:t>
            </a:r>
          </a:p>
        </p:txBody>
      </p:sp>
      <p:graphicFrame>
        <p:nvGraphicFramePr>
          <p:cNvPr id="38" name="Espace réservé du contenu 2">
            <a:extLst>
              <a:ext uri="{FF2B5EF4-FFF2-40B4-BE49-F238E27FC236}">
                <a16:creationId xmlns:a16="http://schemas.microsoft.com/office/drawing/2014/main" id="{D12A233C-B833-30C7-59AA-AD4486976DA8}"/>
              </a:ext>
            </a:extLst>
          </p:cNvPr>
          <p:cNvGraphicFramePr/>
          <p:nvPr>
            <p:extLst>
              <p:ext uri="{D42A27DB-BD31-4B8C-83A1-F6EECF244321}">
                <p14:modId xmlns:p14="http://schemas.microsoft.com/office/powerpoint/2010/main" val="1077269998"/>
              </p:ext>
            </p:extLst>
          </p:nvPr>
        </p:nvGraphicFramePr>
        <p:xfrm>
          <a:off x="838200" y="193448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318F621F-970E-5438-760E-A9A1D1CF81CB}"/>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22</a:t>
            </a:fld>
            <a:endParaRPr lang="fr-FR"/>
          </a:p>
        </p:txBody>
      </p:sp>
    </p:spTree>
    <p:extLst>
      <p:ext uri="{BB962C8B-B14F-4D97-AF65-F5344CB8AC3E}">
        <p14:creationId xmlns:p14="http://schemas.microsoft.com/office/powerpoint/2010/main" val="238555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graphicEl>
                                              <a:dgm id="{62F9B5B5-2782-41A2-8C29-055764225D20}"/>
                                            </p:graphicEl>
                                          </p:spTgt>
                                        </p:tgtEl>
                                        <p:attrNameLst>
                                          <p:attrName>style.visibility</p:attrName>
                                        </p:attrNameLst>
                                      </p:cBhvr>
                                      <p:to>
                                        <p:strVal val="visible"/>
                                      </p:to>
                                    </p:set>
                                    <p:animEffect transition="in" filter="fade">
                                      <p:cBhvr>
                                        <p:cTn id="7" dur="1000"/>
                                        <p:tgtEl>
                                          <p:spTgt spid="38">
                                            <p:graphicEl>
                                              <a:dgm id="{62F9B5B5-2782-41A2-8C29-055764225D20}"/>
                                            </p:graphicEl>
                                          </p:spTgt>
                                        </p:tgtEl>
                                      </p:cBhvr>
                                    </p:animEffect>
                                    <p:anim calcmode="lin" valueType="num">
                                      <p:cBhvr>
                                        <p:cTn id="8" dur="1000" fill="hold"/>
                                        <p:tgtEl>
                                          <p:spTgt spid="38">
                                            <p:graphicEl>
                                              <a:dgm id="{62F9B5B5-2782-41A2-8C29-055764225D20}"/>
                                            </p:graphicEl>
                                          </p:spTgt>
                                        </p:tgtEl>
                                        <p:attrNameLst>
                                          <p:attrName>ppt_x</p:attrName>
                                        </p:attrNameLst>
                                      </p:cBhvr>
                                      <p:tavLst>
                                        <p:tav tm="0">
                                          <p:val>
                                            <p:strVal val="#ppt_x"/>
                                          </p:val>
                                        </p:tav>
                                        <p:tav tm="100000">
                                          <p:val>
                                            <p:strVal val="#ppt_x"/>
                                          </p:val>
                                        </p:tav>
                                      </p:tavLst>
                                    </p:anim>
                                    <p:anim calcmode="lin" valueType="num">
                                      <p:cBhvr>
                                        <p:cTn id="9" dur="1000" fill="hold"/>
                                        <p:tgtEl>
                                          <p:spTgt spid="38">
                                            <p:graphicEl>
                                              <a:dgm id="{62F9B5B5-2782-41A2-8C29-055764225D20}"/>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graphicEl>
                                              <a:dgm id="{3E76B565-D015-4E6B-8DBC-699E4946C259}"/>
                                            </p:graphicEl>
                                          </p:spTgt>
                                        </p:tgtEl>
                                        <p:attrNameLst>
                                          <p:attrName>style.visibility</p:attrName>
                                        </p:attrNameLst>
                                      </p:cBhvr>
                                      <p:to>
                                        <p:strVal val="visible"/>
                                      </p:to>
                                    </p:set>
                                    <p:animEffect transition="in" filter="fade">
                                      <p:cBhvr>
                                        <p:cTn id="12" dur="1000"/>
                                        <p:tgtEl>
                                          <p:spTgt spid="38">
                                            <p:graphicEl>
                                              <a:dgm id="{3E76B565-D015-4E6B-8DBC-699E4946C259}"/>
                                            </p:graphicEl>
                                          </p:spTgt>
                                        </p:tgtEl>
                                      </p:cBhvr>
                                    </p:animEffect>
                                    <p:anim calcmode="lin" valueType="num">
                                      <p:cBhvr>
                                        <p:cTn id="13" dur="1000" fill="hold"/>
                                        <p:tgtEl>
                                          <p:spTgt spid="38">
                                            <p:graphicEl>
                                              <a:dgm id="{3E76B565-D015-4E6B-8DBC-699E4946C259}"/>
                                            </p:graphicEl>
                                          </p:spTgt>
                                        </p:tgtEl>
                                        <p:attrNameLst>
                                          <p:attrName>ppt_x</p:attrName>
                                        </p:attrNameLst>
                                      </p:cBhvr>
                                      <p:tavLst>
                                        <p:tav tm="0">
                                          <p:val>
                                            <p:strVal val="#ppt_x"/>
                                          </p:val>
                                        </p:tav>
                                        <p:tav tm="100000">
                                          <p:val>
                                            <p:strVal val="#ppt_x"/>
                                          </p:val>
                                        </p:tav>
                                      </p:tavLst>
                                    </p:anim>
                                    <p:anim calcmode="lin" valueType="num">
                                      <p:cBhvr>
                                        <p:cTn id="14" dur="1000" fill="hold"/>
                                        <p:tgtEl>
                                          <p:spTgt spid="38">
                                            <p:graphicEl>
                                              <a:dgm id="{3E76B565-D015-4E6B-8DBC-699E4946C259}"/>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graphicEl>
                                              <a:dgm id="{799B3B46-FE09-4E55-9D61-C47C897761CE}"/>
                                            </p:graphicEl>
                                          </p:spTgt>
                                        </p:tgtEl>
                                        <p:attrNameLst>
                                          <p:attrName>style.visibility</p:attrName>
                                        </p:attrNameLst>
                                      </p:cBhvr>
                                      <p:to>
                                        <p:strVal val="visible"/>
                                      </p:to>
                                    </p:set>
                                    <p:animEffect transition="in" filter="fade">
                                      <p:cBhvr>
                                        <p:cTn id="17" dur="1000"/>
                                        <p:tgtEl>
                                          <p:spTgt spid="38">
                                            <p:graphicEl>
                                              <a:dgm id="{799B3B46-FE09-4E55-9D61-C47C897761CE}"/>
                                            </p:graphicEl>
                                          </p:spTgt>
                                        </p:tgtEl>
                                      </p:cBhvr>
                                    </p:animEffect>
                                    <p:anim calcmode="lin" valueType="num">
                                      <p:cBhvr>
                                        <p:cTn id="18" dur="1000" fill="hold"/>
                                        <p:tgtEl>
                                          <p:spTgt spid="38">
                                            <p:graphicEl>
                                              <a:dgm id="{799B3B46-FE09-4E55-9D61-C47C897761CE}"/>
                                            </p:graphicEl>
                                          </p:spTgt>
                                        </p:tgtEl>
                                        <p:attrNameLst>
                                          <p:attrName>ppt_x</p:attrName>
                                        </p:attrNameLst>
                                      </p:cBhvr>
                                      <p:tavLst>
                                        <p:tav tm="0">
                                          <p:val>
                                            <p:strVal val="#ppt_x"/>
                                          </p:val>
                                        </p:tav>
                                        <p:tav tm="100000">
                                          <p:val>
                                            <p:strVal val="#ppt_x"/>
                                          </p:val>
                                        </p:tav>
                                      </p:tavLst>
                                    </p:anim>
                                    <p:anim calcmode="lin" valueType="num">
                                      <p:cBhvr>
                                        <p:cTn id="19" dur="1000" fill="hold"/>
                                        <p:tgtEl>
                                          <p:spTgt spid="38">
                                            <p:graphicEl>
                                              <a:dgm id="{799B3B46-FE09-4E55-9D61-C47C897761CE}"/>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graphicEl>
                                              <a:dgm id="{088444A4-9F5C-4065-969F-5170E45932E0}"/>
                                            </p:graphicEl>
                                          </p:spTgt>
                                        </p:tgtEl>
                                        <p:attrNameLst>
                                          <p:attrName>style.visibility</p:attrName>
                                        </p:attrNameLst>
                                      </p:cBhvr>
                                      <p:to>
                                        <p:strVal val="visible"/>
                                      </p:to>
                                    </p:set>
                                    <p:animEffect transition="in" filter="fade">
                                      <p:cBhvr>
                                        <p:cTn id="22" dur="1000"/>
                                        <p:tgtEl>
                                          <p:spTgt spid="38">
                                            <p:graphicEl>
                                              <a:dgm id="{088444A4-9F5C-4065-969F-5170E45932E0}"/>
                                            </p:graphicEl>
                                          </p:spTgt>
                                        </p:tgtEl>
                                      </p:cBhvr>
                                    </p:animEffect>
                                    <p:anim calcmode="lin" valueType="num">
                                      <p:cBhvr>
                                        <p:cTn id="23" dur="1000" fill="hold"/>
                                        <p:tgtEl>
                                          <p:spTgt spid="38">
                                            <p:graphicEl>
                                              <a:dgm id="{088444A4-9F5C-4065-969F-5170E45932E0}"/>
                                            </p:graphicEl>
                                          </p:spTgt>
                                        </p:tgtEl>
                                        <p:attrNameLst>
                                          <p:attrName>ppt_x</p:attrName>
                                        </p:attrNameLst>
                                      </p:cBhvr>
                                      <p:tavLst>
                                        <p:tav tm="0">
                                          <p:val>
                                            <p:strVal val="#ppt_x"/>
                                          </p:val>
                                        </p:tav>
                                        <p:tav tm="100000">
                                          <p:val>
                                            <p:strVal val="#ppt_x"/>
                                          </p:val>
                                        </p:tav>
                                      </p:tavLst>
                                    </p:anim>
                                    <p:anim calcmode="lin" valueType="num">
                                      <p:cBhvr>
                                        <p:cTn id="24" dur="1000" fill="hold"/>
                                        <p:tgtEl>
                                          <p:spTgt spid="38">
                                            <p:graphicEl>
                                              <a:dgm id="{088444A4-9F5C-4065-969F-5170E45932E0}"/>
                                            </p:graphic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8">
                                            <p:graphicEl>
                                              <a:dgm id="{40AEB6BF-77C5-42BA-8E1E-2302D1EE426A}"/>
                                            </p:graphicEl>
                                          </p:spTgt>
                                        </p:tgtEl>
                                        <p:attrNameLst>
                                          <p:attrName>style.visibility</p:attrName>
                                        </p:attrNameLst>
                                      </p:cBhvr>
                                      <p:to>
                                        <p:strVal val="visible"/>
                                      </p:to>
                                    </p:set>
                                    <p:animEffect transition="in" filter="fade">
                                      <p:cBhvr>
                                        <p:cTn id="29" dur="1000"/>
                                        <p:tgtEl>
                                          <p:spTgt spid="38">
                                            <p:graphicEl>
                                              <a:dgm id="{40AEB6BF-77C5-42BA-8E1E-2302D1EE426A}"/>
                                            </p:graphicEl>
                                          </p:spTgt>
                                        </p:tgtEl>
                                      </p:cBhvr>
                                    </p:animEffect>
                                    <p:anim calcmode="lin" valueType="num">
                                      <p:cBhvr>
                                        <p:cTn id="30" dur="1000" fill="hold"/>
                                        <p:tgtEl>
                                          <p:spTgt spid="38">
                                            <p:graphicEl>
                                              <a:dgm id="{40AEB6BF-77C5-42BA-8E1E-2302D1EE426A}"/>
                                            </p:graphicEl>
                                          </p:spTgt>
                                        </p:tgtEl>
                                        <p:attrNameLst>
                                          <p:attrName>ppt_x</p:attrName>
                                        </p:attrNameLst>
                                      </p:cBhvr>
                                      <p:tavLst>
                                        <p:tav tm="0">
                                          <p:val>
                                            <p:strVal val="#ppt_x"/>
                                          </p:val>
                                        </p:tav>
                                        <p:tav tm="100000">
                                          <p:val>
                                            <p:strVal val="#ppt_x"/>
                                          </p:val>
                                        </p:tav>
                                      </p:tavLst>
                                    </p:anim>
                                    <p:anim calcmode="lin" valueType="num">
                                      <p:cBhvr>
                                        <p:cTn id="31" dur="1000" fill="hold"/>
                                        <p:tgtEl>
                                          <p:spTgt spid="38">
                                            <p:graphicEl>
                                              <a:dgm id="{40AEB6BF-77C5-42BA-8E1E-2302D1EE426A}"/>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graphicEl>
                                              <a:dgm id="{26926079-30E6-4DFB-83F2-B43CA20E6220}"/>
                                            </p:graphicEl>
                                          </p:spTgt>
                                        </p:tgtEl>
                                        <p:attrNameLst>
                                          <p:attrName>style.visibility</p:attrName>
                                        </p:attrNameLst>
                                      </p:cBhvr>
                                      <p:to>
                                        <p:strVal val="visible"/>
                                      </p:to>
                                    </p:set>
                                    <p:animEffect transition="in" filter="fade">
                                      <p:cBhvr>
                                        <p:cTn id="34" dur="1000"/>
                                        <p:tgtEl>
                                          <p:spTgt spid="38">
                                            <p:graphicEl>
                                              <a:dgm id="{26926079-30E6-4DFB-83F2-B43CA20E6220}"/>
                                            </p:graphicEl>
                                          </p:spTgt>
                                        </p:tgtEl>
                                      </p:cBhvr>
                                    </p:animEffect>
                                    <p:anim calcmode="lin" valueType="num">
                                      <p:cBhvr>
                                        <p:cTn id="35" dur="1000" fill="hold"/>
                                        <p:tgtEl>
                                          <p:spTgt spid="38">
                                            <p:graphicEl>
                                              <a:dgm id="{26926079-30E6-4DFB-83F2-B43CA20E6220}"/>
                                            </p:graphicEl>
                                          </p:spTgt>
                                        </p:tgtEl>
                                        <p:attrNameLst>
                                          <p:attrName>ppt_x</p:attrName>
                                        </p:attrNameLst>
                                      </p:cBhvr>
                                      <p:tavLst>
                                        <p:tav tm="0">
                                          <p:val>
                                            <p:strVal val="#ppt_x"/>
                                          </p:val>
                                        </p:tav>
                                        <p:tav tm="100000">
                                          <p:val>
                                            <p:strVal val="#ppt_x"/>
                                          </p:val>
                                        </p:tav>
                                      </p:tavLst>
                                    </p:anim>
                                    <p:anim calcmode="lin" valueType="num">
                                      <p:cBhvr>
                                        <p:cTn id="36" dur="1000" fill="hold"/>
                                        <p:tgtEl>
                                          <p:spTgt spid="38">
                                            <p:graphicEl>
                                              <a:dgm id="{26926079-30E6-4DFB-83F2-B43CA20E6220}"/>
                                            </p:graphic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8">
                                            <p:graphicEl>
                                              <a:dgm id="{B1F96E46-B596-4FFB-B6C7-E7D643D05097}"/>
                                            </p:graphicEl>
                                          </p:spTgt>
                                        </p:tgtEl>
                                        <p:attrNameLst>
                                          <p:attrName>style.visibility</p:attrName>
                                        </p:attrNameLst>
                                      </p:cBhvr>
                                      <p:to>
                                        <p:strVal val="visible"/>
                                      </p:to>
                                    </p:set>
                                    <p:animEffect transition="in" filter="fade">
                                      <p:cBhvr>
                                        <p:cTn id="39" dur="1000"/>
                                        <p:tgtEl>
                                          <p:spTgt spid="38">
                                            <p:graphicEl>
                                              <a:dgm id="{B1F96E46-B596-4FFB-B6C7-E7D643D05097}"/>
                                            </p:graphicEl>
                                          </p:spTgt>
                                        </p:tgtEl>
                                      </p:cBhvr>
                                    </p:animEffect>
                                    <p:anim calcmode="lin" valueType="num">
                                      <p:cBhvr>
                                        <p:cTn id="40" dur="1000" fill="hold"/>
                                        <p:tgtEl>
                                          <p:spTgt spid="38">
                                            <p:graphicEl>
                                              <a:dgm id="{B1F96E46-B596-4FFB-B6C7-E7D643D05097}"/>
                                            </p:graphicEl>
                                          </p:spTgt>
                                        </p:tgtEl>
                                        <p:attrNameLst>
                                          <p:attrName>ppt_x</p:attrName>
                                        </p:attrNameLst>
                                      </p:cBhvr>
                                      <p:tavLst>
                                        <p:tav tm="0">
                                          <p:val>
                                            <p:strVal val="#ppt_x"/>
                                          </p:val>
                                        </p:tav>
                                        <p:tav tm="100000">
                                          <p:val>
                                            <p:strVal val="#ppt_x"/>
                                          </p:val>
                                        </p:tav>
                                      </p:tavLst>
                                    </p:anim>
                                    <p:anim calcmode="lin" valueType="num">
                                      <p:cBhvr>
                                        <p:cTn id="41" dur="1000" fill="hold"/>
                                        <p:tgtEl>
                                          <p:spTgt spid="38">
                                            <p:graphicEl>
                                              <a:dgm id="{B1F96E46-B596-4FFB-B6C7-E7D643D05097}"/>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8">
                                            <p:graphicEl>
                                              <a:dgm id="{A427760C-E848-42F8-90E2-BCEAC65FC09A}"/>
                                            </p:graphicEl>
                                          </p:spTgt>
                                        </p:tgtEl>
                                        <p:attrNameLst>
                                          <p:attrName>style.visibility</p:attrName>
                                        </p:attrNameLst>
                                      </p:cBhvr>
                                      <p:to>
                                        <p:strVal val="visible"/>
                                      </p:to>
                                    </p:set>
                                    <p:animEffect transition="in" filter="fade">
                                      <p:cBhvr>
                                        <p:cTn id="44" dur="1000"/>
                                        <p:tgtEl>
                                          <p:spTgt spid="38">
                                            <p:graphicEl>
                                              <a:dgm id="{A427760C-E848-42F8-90E2-BCEAC65FC09A}"/>
                                            </p:graphicEl>
                                          </p:spTgt>
                                        </p:tgtEl>
                                      </p:cBhvr>
                                    </p:animEffect>
                                    <p:anim calcmode="lin" valueType="num">
                                      <p:cBhvr>
                                        <p:cTn id="45" dur="1000" fill="hold"/>
                                        <p:tgtEl>
                                          <p:spTgt spid="38">
                                            <p:graphicEl>
                                              <a:dgm id="{A427760C-E848-42F8-90E2-BCEAC65FC09A}"/>
                                            </p:graphicEl>
                                          </p:spTgt>
                                        </p:tgtEl>
                                        <p:attrNameLst>
                                          <p:attrName>ppt_x</p:attrName>
                                        </p:attrNameLst>
                                      </p:cBhvr>
                                      <p:tavLst>
                                        <p:tav tm="0">
                                          <p:val>
                                            <p:strVal val="#ppt_x"/>
                                          </p:val>
                                        </p:tav>
                                        <p:tav tm="100000">
                                          <p:val>
                                            <p:strVal val="#ppt_x"/>
                                          </p:val>
                                        </p:tav>
                                      </p:tavLst>
                                    </p:anim>
                                    <p:anim calcmode="lin" valueType="num">
                                      <p:cBhvr>
                                        <p:cTn id="46" dur="1000" fill="hold"/>
                                        <p:tgtEl>
                                          <p:spTgt spid="38">
                                            <p:graphicEl>
                                              <a:dgm id="{A427760C-E848-42F8-90E2-BCEAC65FC09A}"/>
                                            </p:graphic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8">
                                            <p:graphicEl>
                                              <a:dgm id="{8ACE5D8B-2087-4758-AAEF-878958AAACD1}"/>
                                            </p:graphicEl>
                                          </p:spTgt>
                                        </p:tgtEl>
                                        <p:attrNameLst>
                                          <p:attrName>style.visibility</p:attrName>
                                        </p:attrNameLst>
                                      </p:cBhvr>
                                      <p:to>
                                        <p:strVal val="visible"/>
                                      </p:to>
                                    </p:set>
                                    <p:animEffect transition="in" filter="fade">
                                      <p:cBhvr>
                                        <p:cTn id="51" dur="1000"/>
                                        <p:tgtEl>
                                          <p:spTgt spid="38">
                                            <p:graphicEl>
                                              <a:dgm id="{8ACE5D8B-2087-4758-AAEF-878958AAACD1}"/>
                                            </p:graphicEl>
                                          </p:spTgt>
                                        </p:tgtEl>
                                      </p:cBhvr>
                                    </p:animEffect>
                                    <p:anim calcmode="lin" valueType="num">
                                      <p:cBhvr>
                                        <p:cTn id="52" dur="1000" fill="hold"/>
                                        <p:tgtEl>
                                          <p:spTgt spid="38">
                                            <p:graphicEl>
                                              <a:dgm id="{8ACE5D8B-2087-4758-AAEF-878958AAACD1}"/>
                                            </p:graphicEl>
                                          </p:spTgt>
                                        </p:tgtEl>
                                        <p:attrNameLst>
                                          <p:attrName>ppt_x</p:attrName>
                                        </p:attrNameLst>
                                      </p:cBhvr>
                                      <p:tavLst>
                                        <p:tav tm="0">
                                          <p:val>
                                            <p:strVal val="#ppt_x"/>
                                          </p:val>
                                        </p:tav>
                                        <p:tav tm="100000">
                                          <p:val>
                                            <p:strVal val="#ppt_x"/>
                                          </p:val>
                                        </p:tav>
                                      </p:tavLst>
                                    </p:anim>
                                    <p:anim calcmode="lin" valueType="num">
                                      <p:cBhvr>
                                        <p:cTn id="53" dur="1000" fill="hold"/>
                                        <p:tgtEl>
                                          <p:spTgt spid="38">
                                            <p:graphicEl>
                                              <a:dgm id="{8ACE5D8B-2087-4758-AAEF-878958AAACD1}"/>
                                            </p:graphic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8">
                                            <p:graphicEl>
                                              <a:dgm id="{F6D8AEE2-A12B-4A94-A514-457A32C0982E}"/>
                                            </p:graphicEl>
                                          </p:spTgt>
                                        </p:tgtEl>
                                        <p:attrNameLst>
                                          <p:attrName>style.visibility</p:attrName>
                                        </p:attrNameLst>
                                      </p:cBhvr>
                                      <p:to>
                                        <p:strVal val="visible"/>
                                      </p:to>
                                    </p:set>
                                    <p:animEffect transition="in" filter="fade">
                                      <p:cBhvr>
                                        <p:cTn id="56" dur="1000"/>
                                        <p:tgtEl>
                                          <p:spTgt spid="38">
                                            <p:graphicEl>
                                              <a:dgm id="{F6D8AEE2-A12B-4A94-A514-457A32C0982E}"/>
                                            </p:graphicEl>
                                          </p:spTgt>
                                        </p:tgtEl>
                                      </p:cBhvr>
                                    </p:animEffect>
                                    <p:anim calcmode="lin" valueType="num">
                                      <p:cBhvr>
                                        <p:cTn id="57" dur="1000" fill="hold"/>
                                        <p:tgtEl>
                                          <p:spTgt spid="38">
                                            <p:graphicEl>
                                              <a:dgm id="{F6D8AEE2-A12B-4A94-A514-457A32C0982E}"/>
                                            </p:graphicEl>
                                          </p:spTgt>
                                        </p:tgtEl>
                                        <p:attrNameLst>
                                          <p:attrName>ppt_x</p:attrName>
                                        </p:attrNameLst>
                                      </p:cBhvr>
                                      <p:tavLst>
                                        <p:tav tm="0">
                                          <p:val>
                                            <p:strVal val="#ppt_x"/>
                                          </p:val>
                                        </p:tav>
                                        <p:tav tm="100000">
                                          <p:val>
                                            <p:strVal val="#ppt_x"/>
                                          </p:val>
                                        </p:tav>
                                      </p:tavLst>
                                    </p:anim>
                                    <p:anim calcmode="lin" valueType="num">
                                      <p:cBhvr>
                                        <p:cTn id="58" dur="1000" fill="hold"/>
                                        <p:tgtEl>
                                          <p:spTgt spid="38">
                                            <p:graphicEl>
                                              <a:dgm id="{F6D8AEE2-A12B-4A94-A514-457A32C0982E}"/>
                                            </p:graphic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8">
                                            <p:graphicEl>
                                              <a:dgm id="{9E740631-0666-4AF2-B9AB-473B4C226F13}"/>
                                            </p:graphicEl>
                                          </p:spTgt>
                                        </p:tgtEl>
                                        <p:attrNameLst>
                                          <p:attrName>style.visibility</p:attrName>
                                        </p:attrNameLst>
                                      </p:cBhvr>
                                      <p:to>
                                        <p:strVal val="visible"/>
                                      </p:to>
                                    </p:set>
                                    <p:animEffect transition="in" filter="fade">
                                      <p:cBhvr>
                                        <p:cTn id="61" dur="1000"/>
                                        <p:tgtEl>
                                          <p:spTgt spid="38">
                                            <p:graphicEl>
                                              <a:dgm id="{9E740631-0666-4AF2-B9AB-473B4C226F13}"/>
                                            </p:graphicEl>
                                          </p:spTgt>
                                        </p:tgtEl>
                                      </p:cBhvr>
                                    </p:animEffect>
                                    <p:anim calcmode="lin" valueType="num">
                                      <p:cBhvr>
                                        <p:cTn id="62" dur="1000" fill="hold"/>
                                        <p:tgtEl>
                                          <p:spTgt spid="38">
                                            <p:graphicEl>
                                              <a:dgm id="{9E740631-0666-4AF2-B9AB-473B4C226F13}"/>
                                            </p:graphicEl>
                                          </p:spTgt>
                                        </p:tgtEl>
                                        <p:attrNameLst>
                                          <p:attrName>ppt_x</p:attrName>
                                        </p:attrNameLst>
                                      </p:cBhvr>
                                      <p:tavLst>
                                        <p:tav tm="0">
                                          <p:val>
                                            <p:strVal val="#ppt_x"/>
                                          </p:val>
                                        </p:tav>
                                        <p:tav tm="100000">
                                          <p:val>
                                            <p:strVal val="#ppt_x"/>
                                          </p:val>
                                        </p:tav>
                                      </p:tavLst>
                                    </p:anim>
                                    <p:anim calcmode="lin" valueType="num">
                                      <p:cBhvr>
                                        <p:cTn id="63" dur="1000" fill="hold"/>
                                        <p:tgtEl>
                                          <p:spTgt spid="38">
                                            <p:graphicEl>
                                              <a:dgm id="{9E740631-0666-4AF2-B9AB-473B4C226F13}"/>
                                            </p:graphic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8">
                                            <p:graphicEl>
                                              <a:dgm id="{0C822A4B-ADEF-43A6-88D1-EF5385CFA2C8}"/>
                                            </p:graphicEl>
                                          </p:spTgt>
                                        </p:tgtEl>
                                        <p:attrNameLst>
                                          <p:attrName>style.visibility</p:attrName>
                                        </p:attrNameLst>
                                      </p:cBhvr>
                                      <p:to>
                                        <p:strVal val="visible"/>
                                      </p:to>
                                    </p:set>
                                    <p:animEffect transition="in" filter="fade">
                                      <p:cBhvr>
                                        <p:cTn id="66" dur="1000"/>
                                        <p:tgtEl>
                                          <p:spTgt spid="38">
                                            <p:graphicEl>
                                              <a:dgm id="{0C822A4B-ADEF-43A6-88D1-EF5385CFA2C8}"/>
                                            </p:graphicEl>
                                          </p:spTgt>
                                        </p:tgtEl>
                                      </p:cBhvr>
                                    </p:animEffect>
                                    <p:anim calcmode="lin" valueType="num">
                                      <p:cBhvr>
                                        <p:cTn id="67" dur="1000" fill="hold"/>
                                        <p:tgtEl>
                                          <p:spTgt spid="38">
                                            <p:graphicEl>
                                              <a:dgm id="{0C822A4B-ADEF-43A6-88D1-EF5385CFA2C8}"/>
                                            </p:graphicEl>
                                          </p:spTgt>
                                        </p:tgtEl>
                                        <p:attrNameLst>
                                          <p:attrName>ppt_x</p:attrName>
                                        </p:attrNameLst>
                                      </p:cBhvr>
                                      <p:tavLst>
                                        <p:tav tm="0">
                                          <p:val>
                                            <p:strVal val="#ppt_x"/>
                                          </p:val>
                                        </p:tav>
                                        <p:tav tm="100000">
                                          <p:val>
                                            <p:strVal val="#ppt_x"/>
                                          </p:val>
                                        </p:tav>
                                      </p:tavLst>
                                    </p:anim>
                                    <p:anim calcmode="lin" valueType="num">
                                      <p:cBhvr>
                                        <p:cTn id="68" dur="1000" fill="hold"/>
                                        <p:tgtEl>
                                          <p:spTgt spid="38">
                                            <p:graphicEl>
                                              <a:dgm id="{0C822A4B-ADEF-43A6-88D1-EF5385CFA2C8}"/>
                                            </p:graphic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8">
                                            <p:graphicEl>
                                              <a:dgm id="{E29775E1-704F-4402-9ECF-7A563F97252E}"/>
                                            </p:graphicEl>
                                          </p:spTgt>
                                        </p:tgtEl>
                                        <p:attrNameLst>
                                          <p:attrName>style.visibility</p:attrName>
                                        </p:attrNameLst>
                                      </p:cBhvr>
                                      <p:to>
                                        <p:strVal val="visible"/>
                                      </p:to>
                                    </p:set>
                                    <p:animEffect transition="in" filter="fade">
                                      <p:cBhvr>
                                        <p:cTn id="73" dur="1000"/>
                                        <p:tgtEl>
                                          <p:spTgt spid="38">
                                            <p:graphicEl>
                                              <a:dgm id="{E29775E1-704F-4402-9ECF-7A563F97252E}"/>
                                            </p:graphicEl>
                                          </p:spTgt>
                                        </p:tgtEl>
                                      </p:cBhvr>
                                    </p:animEffect>
                                    <p:anim calcmode="lin" valueType="num">
                                      <p:cBhvr>
                                        <p:cTn id="74" dur="1000" fill="hold"/>
                                        <p:tgtEl>
                                          <p:spTgt spid="38">
                                            <p:graphicEl>
                                              <a:dgm id="{E29775E1-704F-4402-9ECF-7A563F97252E}"/>
                                            </p:graphicEl>
                                          </p:spTgt>
                                        </p:tgtEl>
                                        <p:attrNameLst>
                                          <p:attrName>ppt_x</p:attrName>
                                        </p:attrNameLst>
                                      </p:cBhvr>
                                      <p:tavLst>
                                        <p:tav tm="0">
                                          <p:val>
                                            <p:strVal val="#ppt_x"/>
                                          </p:val>
                                        </p:tav>
                                        <p:tav tm="100000">
                                          <p:val>
                                            <p:strVal val="#ppt_x"/>
                                          </p:val>
                                        </p:tav>
                                      </p:tavLst>
                                    </p:anim>
                                    <p:anim calcmode="lin" valueType="num">
                                      <p:cBhvr>
                                        <p:cTn id="75" dur="1000" fill="hold"/>
                                        <p:tgtEl>
                                          <p:spTgt spid="38">
                                            <p:graphicEl>
                                              <a:dgm id="{E29775E1-704F-4402-9ECF-7A563F97252E}"/>
                                            </p:graphic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8">
                                            <p:graphicEl>
                                              <a:dgm id="{0C82FA0E-6DA3-478E-9346-AE8D8445B3BF}"/>
                                            </p:graphicEl>
                                          </p:spTgt>
                                        </p:tgtEl>
                                        <p:attrNameLst>
                                          <p:attrName>style.visibility</p:attrName>
                                        </p:attrNameLst>
                                      </p:cBhvr>
                                      <p:to>
                                        <p:strVal val="visible"/>
                                      </p:to>
                                    </p:set>
                                    <p:animEffect transition="in" filter="fade">
                                      <p:cBhvr>
                                        <p:cTn id="78" dur="1000"/>
                                        <p:tgtEl>
                                          <p:spTgt spid="38">
                                            <p:graphicEl>
                                              <a:dgm id="{0C82FA0E-6DA3-478E-9346-AE8D8445B3BF}"/>
                                            </p:graphicEl>
                                          </p:spTgt>
                                        </p:tgtEl>
                                      </p:cBhvr>
                                    </p:animEffect>
                                    <p:anim calcmode="lin" valueType="num">
                                      <p:cBhvr>
                                        <p:cTn id="79" dur="1000" fill="hold"/>
                                        <p:tgtEl>
                                          <p:spTgt spid="38">
                                            <p:graphicEl>
                                              <a:dgm id="{0C82FA0E-6DA3-478E-9346-AE8D8445B3BF}"/>
                                            </p:graphicEl>
                                          </p:spTgt>
                                        </p:tgtEl>
                                        <p:attrNameLst>
                                          <p:attrName>ppt_x</p:attrName>
                                        </p:attrNameLst>
                                      </p:cBhvr>
                                      <p:tavLst>
                                        <p:tav tm="0">
                                          <p:val>
                                            <p:strVal val="#ppt_x"/>
                                          </p:val>
                                        </p:tav>
                                        <p:tav tm="100000">
                                          <p:val>
                                            <p:strVal val="#ppt_x"/>
                                          </p:val>
                                        </p:tav>
                                      </p:tavLst>
                                    </p:anim>
                                    <p:anim calcmode="lin" valueType="num">
                                      <p:cBhvr>
                                        <p:cTn id="80" dur="1000" fill="hold"/>
                                        <p:tgtEl>
                                          <p:spTgt spid="38">
                                            <p:graphicEl>
                                              <a:dgm id="{0C82FA0E-6DA3-478E-9346-AE8D8445B3BF}"/>
                                            </p:graphic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8">
                                            <p:graphicEl>
                                              <a:dgm id="{0D863905-23AA-45EC-8773-67F67922E322}"/>
                                            </p:graphicEl>
                                          </p:spTgt>
                                        </p:tgtEl>
                                        <p:attrNameLst>
                                          <p:attrName>style.visibility</p:attrName>
                                        </p:attrNameLst>
                                      </p:cBhvr>
                                      <p:to>
                                        <p:strVal val="visible"/>
                                      </p:to>
                                    </p:set>
                                    <p:animEffect transition="in" filter="fade">
                                      <p:cBhvr>
                                        <p:cTn id="83" dur="1000"/>
                                        <p:tgtEl>
                                          <p:spTgt spid="38">
                                            <p:graphicEl>
                                              <a:dgm id="{0D863905-23AA-45EC-8773-67F67922E322}"/>
                                            </p:graphicEl>
                                          </p:spTgt>
                                        </p:tgtEl>
                                      </p:cBhvr>
                                    </p:animEffect>
                                    <p:anim calcmode="lin" valueType="num">
                                      <p:cBhvr>
                                        <p:cTn id="84" dur="1000" fill="hold"/>
                                        <p:tgtEl>
                                          <p:spTgt spid="38">
                                            <p:graphicEl>
                                              <a:dgm id="{0D863905-23AA-45EC-8773-67F67922E322}"/>
                                            </p:graphicEl>
                                          </p:spTgt>
                                        </p:tgtEl>
                                        <p:attrNameLst>
                                          <p:attrName>ppt_x</p:attrName>
                                        </p:attrNameLst>
                                      </p:cBhvr>
                                      <p:tavLst>
                                        <p:tav tm="0">
                                          <p:val>
                                            <p:strVal val="#ppt_x"/>
                                          </p:val>
                                        </p:tav>
                                        <p:tav tm="100000">
                                          <p:val>
                                            <p:strVal val="#ppt_x"/>
                                          </p:val>
                                        </p:tav>
                                      </p:tavLst>
                                    </p:anim>
                                    <p:anim calcmode="lin" valueType="num">
                                      <p:cBhvr>
                                        <p:cTn id="85" dur="1000" fill="hold"/>
                                        <p:tgtEl>
                                          <p:spTgt spid="38">
                                            <p:graphicEl>
                                              <a:dgm id="{0D863905-23AA-45EC-8773-67F67922E322}"/>
                                            </p:graphic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8">
                                            <p:graphicEl>
                                              <a:dgm id="{4897FA04-395A-4ADE-B352-30744581A123}"/>
                                            </p:graphicEl>
                                          </p:spTgt>
                                        </p:tgtEl>
                                        <p:attrNameLst>
                                          <p:attrName>style.visibility</p:attrName>
                                        </p:attrNameLst>
                                      </p:cBhvr>
                                      <p:to>
                                        <p:strVal val="visible"/>
                                      </p:to>
                                    </p:set>
                                    <p:animEffect transition="in" filter="fade">
                                      <p:cBhvr>
                                        <p:cTn id="88" dur="1000"/>
                                        <p:tgtEl>
                                          <p:spTgt spid="38">
                                            <p:graphicEl>
                                              <a:dgm id="{4897FA04-395A-4ADE-B352-30744581A123}"/>
                                            </p:graphicEl>
                                          </p:spTgt>
                                        </p:tgtEl>
                                      </p:cBhvr>
                                    </p:animEffect>
                                    <p:anim calcmode="lin" valueType="num">
                                      <p:cBhvr>
                                        <p:cTn id="89" dur="1000" fill="hold"/>
                                        <p:tgtEl>
                                          <p:spTgt spid="38">
                                            <p:graphicEl>
                                              <a:dgm id="{4897FA04-395A-4ADE-B352-30744581A123}"/>
                                            </p:graphicEl>
                                          </p:spTgt>
                                        </p:tgtEl>
                                        <p:attrNameLst>
                                          <p:attrName>ppt_x</p:attrName>
                                        </p:attrNameLst>
                                      </p:cBhvr>
                                      <p:tavLst>
                                        <p:tav tm="0">
                                          <p:val>
                                            <p:strVal val="#ppt_x"/>
                                          </p:val>
                                        </p:tav>
                                        <p:tav tm="100000">
                                          <p:val>
                                            <p:strVal val="#ppt_x"/>
                                          </p:val>
                                        </p:tav>
                                      </p:tavLst>
                                    </p:anim>
                                    <p:anim calcmode="lin" valueType="num">
                                      <p:cBhvr>
                                        <p:cTn id="90" dur="1000" fill="hold"/>
                                        <p:tgtEl>
                                          <p:spTgt spid="38">
                                            <p:graphicEl>
                                              <a:dgm id="{4897FA04-395A-4ADE-B352-30744581A12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E936B3-A599-29CC-F7E6-7EF76B01C542}"/>
            </a:ext>
          </a:extLst>
        </p:cNvPr>
        <p:cNvGrpSpPr/>
        <p:nvPr/>
      </p:nvGrpSpPr>
      <p:grpSpPr>
        <a:xfrm>
          <a:off x="0" y="0"/>
          <a:ext cx="0" cy="0"/>
          <a:chOff x="0" y="0"/>
          <a:chExt cx="0" cy="0"/>
        </a:xfrm>
      </p:grpSpPr>
      <p:sp useBgFill="1">
        <p:nvSpPr>
          <p:cNvPr id="17" name="Rectangle 16" hidden="1">
            <a:extLst>
              <a:ext uri="{FF2B5EF4-FFF2-40B4-BE49-F238E27FC236}">
                <a16:creationId xmlns:a16="http://schemas.microsoft.com/office/drawing/2014/main" id="{9112A9C3-329B-1181-E2C2-1AFE1F13A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AB30536D-B403-B72C-DE1E-D78957D455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7553A5EB-03D1-B67D-966C-28167DDD70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solidFill>
              <a:schemeClr val="accent4">
                <a:lumMod val="20000"/>
                <a:lumOff val="80000"/>
              </a:schemeClr>
            </a:solidFill>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E96AB61-7655-2473-BFAB-BE2BDB9C4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E98D07AA-D368-9857-C438-51E89062B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86E416-528E-1AAB-FBE2-AD59E5BE89B9}"/>
              </a:ext>
            </a:extLst>
          </p:cNvPr>
          <p:cNvSpPr>
            <a:spLocks noGrp="1"/>
          </p:cNvSpPr>
          <p:nvPr>
            <p:ph type="ctrTitle"/>
          </p:nvPr>
        </p:nvSpPr>
        <p:spPr>
          <a:xfrm>
            <a:off x="1524000" y="1584683"/>
            <a:ext cx="9144000" cy="2551829"/>
          </a:xfrm>
        </p:spPr>
        <p:txBody>
          <a:bodyPr anchor="ctr">
            <a:normAutofit/>
          </a:bodyPr>
          <a:lstStyle/>
          <a:p>
            <a:r>
              <a:rPr lang="fr-FR" sz="6600" dirty="0" err="1"/>
              <a:t>Act</a:t>
            </a:r>
            <a:r>
              <a:rPr lang="fr-FR" sz="6600" dirty="0"/>
              <a:t> 3 - </a:t>
            </a:r>
            <a:r>
              <a:rPr lang="en-GB" sz="6600" dirty="0"/>
              <a:t>The AI &amp; Machine Learning Frontier</a:t>
            </a:r>
            <a:endParaRPr lang="fr-FR" sz="6600" dirty="0" err="1"/>
          </a:p>
        </p:txBody>
      </p:sp>
      <p:sp>
        <p:nvSpPr>
          <p:cNvPr id="3" name="Espace réservé du contenu 2">
            <a:extLst>
              <a:ext uri="{FF2B5EF4-FFF2-40B4-BE49-F238E27FC236}">
                <a16:creationId xmlns:a16="http://schemas.microsoft.com/office/drawing/2014/main" id="{E560FE8D-1525-F172-286C-4FE4A04977D4}"/>
              </a:ext>
            </a:extLst>
          </p:cNvPr>
          <p:cNvSpPr>
            <a:spLocks noGrp="1"/>
          </p:cNvSpPr>
          <p:nvPr>
            <p:ph type="subTitle" idx="1"/>
          </p:nvPr>
        </p:nvSpPr>
        <p:spPr>
          <a:xfrm>
            <a:off x="1524000" y="5160469"/>
            <a:ext cx="9144000" cy="1182135"/>
          </a:xfrm>
        </p:spPr>
        <p:txBody>
          <a:bodyPr anchor="ctr">
            <a:normAutofit/>
          </a:bodyPr>
          <a:lstStyle/>
          <a:p>
            <a:endParaRPr lang="fr-FR" sz="2800"/>
          </a:p>
        </p:txBody>
      </p:sp>
      <p:sp>
        <p:nvSpPr>
          <p:cNvPr id="4" name="Slide Number Placeholder 3">
            <a:extLst>
              <a:ext uri="{FF2B5EF4-FFF2-40B4-BE49-F238E27FC236}">
                <a16:creationId xmlns:a16="http://schemas.microsoft.com/office/drawing/2014/main" id="{79FDFDB3-3CDB-D6FA-4D2E-D3E4818F9B5B}"/>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23</a:t>
            </a:fld>
            <a:endParaRPr lang="fr-FR"/>
          </a:p>
        </p:txBody>
      </p:sp>
    </p:spTree>
    <p:extLst>
      <p:ext uri="{BB962C8B-B14F-4D97-AF65-F5344CB8AC3E}">
        <p14:creationId xmlns:p14="http://schemas.microsoft.com/office/powerpoint/2010/main" val="330099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3C430B-5754-E658-7384-D88EF95489C7}"/>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F99A878C-519C-2563-B9F4-E569D92A1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FEDD1A7E-5806-C659-B3CB-21E2B935C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95543D7-E9F2-79B4-E40E-77D87ED53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5298161-CF49-707C-C103-076B8E760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7747072-FEF5-64CC-9E1D-B3EA3B5A2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68287239-81AB-17AE-C469-85B7F1D66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33AC1F2-9A59-CBF5-D22B-DBA41D54CB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65E65E4-96E7-97F4-8AC5-D05F202D51BB}"/>
              </a:ext>
            </a:extLst>
          </p:cNvPr>
          <p:cNvSpPr txBox="1">
            <a:spLocks/>
          </p:cNvSpPr>
          <p:nvPr/>
        </p:nvSpPr>
        <p:spPr>
          <a:xfrm>
            <a:off x="838200" y="365125"/>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Artificial Intelligence: Separating Hype from Reality</a:t>
            </a:r>
            <a:endParaRPr lang="fr-FR" dirty="0" err="1"/>
          </a:p>
        </p:txBody>
      </p:sp>
      <p:sp>
        <p:nvSpPr>
          <p:cNvPr id="2" name="Slide Number Placeholder 1">
            <a:extLst>
              <a:ext uri="{FF2B5EF4-FFF2-40B4-BE49-F238E27FC236}">
                <a16:creationId xmlns:a16="http://schemas.microsoft.com/office/drawing/2014/main" id="{A1C0F0D5-200A-5A9A-0262-AE03C5363E64}"/>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24</a:t>
            </a:fld>
            <a:endParaRPr lang="fr-FR"/>
          </a:p>
        </p:txBody>
      </p:sp>
      <p:graphicFrame>
        <p:nvGraphicFramePr>
          <p:cNvPr id="35" name="Espace réservé du contenu 2">
            <a:extLst>
              <a:ext uri="{FF2B5EF4-FFF2-40B4-BE49-F238E27FC236}">
                <a16:creationId xmlns:a16="http://schemas.microsoft.com/office/drawing/2014/main" id="{10D28B83-600D-7DF5-E97B-DFAFFEFD2BC2}"/>
              </a:ext>
            </a:extLst>
          </p:cNvPr>
          <p:cNvGraphicFramePr/>
          <p:nvPr>
            <p:extLst>
              <p:ext uri="{D42A27DB-BD31-4B8C-83A1-F6EECF244321}">
                <p14:modId xmlns:p14="http://schemas.microsoft.com/office/powerpoint/2010/main" val="1962040488"/>
              </p:ext>
            </p:extLst>
          </p:nvPr>
        </p:nvGraphicFramePr>
        <p:xfrm>
          <a:off x="0" y="1181057"/>
          <a:ext cx="12192000" cy="5649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53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graphicEl>
                                              <a:dgm id="{34A4C92B-83E9-7941-96A0-7C1082035972}"/>
                                            </p:graphicEl>
                                          </p:spTgt>
                                        </p:tgtEl>
                                        <p:attrNameLst>
                                          <p:attrName>style.visibility</p:attrName>
                                        </p:attrNameLst>
                                      </p:cBhvr>
                                      <p:to>
                                        <p:strVal val="visible"/>
                                      </p:to>
                                    </p:set>
                                    <p:animEffect transition="in" filter="fade">
                                      <p:cBhvr>
                                        <p:cTn id="7" dur="1000"/>
                                        <p:tgtEl>
                                          <p:spTgt spid="35">
                                            <p:graphicEl>
                                              <a:dgm id="{34A4C92B-83E9-7941-96A0-7C1082035972}"/>
                                            </p:graphicEl>
                                          </p:spTgt>
                                        </p:tgtEl>
                                      </p:cBhvr>
                                    </p:animEffect>
                                    <p:anim calcmode="lin" valueType="num">
                                      <p:cBhvr>
                                        <p:cTn id="8" dur="1000" fill="hold"/>
                                        <p:tgtEl>
                                          <p:spTgt spid="35">
                                            <p:graphicEl>
                                              <a:dgm id="{34A4C92B-83E9-7941-96A0-7C1082035972}"/>
                                            </p:graphicEl>
                                          </p:spTgt>
                                        </p:tgtEl>
                                        <p:attrNameLst>
                                          <p:attrName>ppt_x</p:attrName>
                                        </p:attrNameLst>
                                      </p:cBhvr>
                                      <p:tavLst>
                                        <p:tav tm="0">
                                          <p:val>
                                            <p:strVal val="#ppt_x"/>
                                          </p:val>
                                        </p:tav>
                                        <p:tav tm="100000">
                                          <p:val>
                                            <p:strVal val="#ppt_x"/>
                                          </p:val>
                                        </p:tav>
                                      </p:tavLst>
                                    </p:anim>
                                    <p:anim calcmode="lin" valueType="num">
                                      <p:cBhvr>
                                        <p:cTn id="9" dur="1000" fill="hold"/>
                                        <p:tgtEl>
                                          <p:spTgt spid="35">
                                            <p:graphicEl>
                                              <a:dgm id="{34A4C92B-83E9-7941-96A0-7C1082035972}"/>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graphicEl>
                                              <a:dgm id="{26708ACF-E131-184B-828D-16F1E42B5EC3}"/>
                                            </p:graphicEl>
                                          </p:spTgt>
                                        </p:tgtEl>
                                        <p:attrNameLst>
                                          <p:attrName>style.visibility</p:attrName>
                                        </p:attrNameLst>
                                      </p:cBhvr>
                                      <p:to>
                                        <p:strVal val="visible"/>
                                      </p:to>
                                    </p:set>
                                    <p:animEffect transition="in" filter="fade">
                                      <p:cBhvr>
                                        <p:cTn id="12" dur="1000"/>
                                        <p:tgtEl>
                                          <p:spTgt spid="35">
                                            <p:graphicEl>
                                              <a:dgm id="{26708ACF-E131-184B-828D-16F1E42B5EC3}"/>
                                            </p:graphicEl>
                                          </p:spTgt>
                                        </p:tgtEl>
                                      </p:cBhvr>
                                    </p:animEffect>
                                    <p:anim calcmode="lin" valueType="num">
                                      <p:cBhvr>
                                        <p:cTn id="13" dur="1000" fill="hold"/>
                                        <p:tgtEl>
                                          <p:spTgt spid="35">
                                            <p:graphicEl>
                                              <a:dgm id="{26708ACF-E131-184B-828D-16F1E42B5EC3}"/>
                                            </p:graphicEl>
                                          </p:spTgt>
                                        </p:tgtEl>
                                        <p:attrNameLst>
                                          <p:attrName>ppt_x</p:attrName>
                                        </p:attrNameLst>
                                      </p:cBhvr>
                                      <p:tavLst>
                                        <p:tav tm="0">
                                          <p:val>
                                            <p:strVal val="#ppt_x"/>
                                          </p:val>
                                        </p:tav>
                                        <p:tav tm="100000">
                                          <p:val>
                                            <p:strVal val="#ppt_x"/>
                                          </p:val>
                                        </p:tav>
                                      </p:tavLst>
                                    </p:anim>
                                    <p:anim calcmode="lin" valueType="num">
                                      <p:cBhvr>
                                        <p:cTn id="14" dur="1000" fill="hold"/>
                                        <p:tgtEl>
                                          <p:spTgt spid="35">
                                            <p:graphicEl>
                                              <a:dgm id="{26708ACF-E131-184B-828D-16F1E42B5EC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graphicEl>
                                              <a:dgm id="{0CF236A5-BF85-004B-A59A-BF2934ED6C15}"/>
                                            </p:graphicEl>
                                          </p:spTgt>
                                        </p:tgtEl>
                                        <p:attrNameLst>
                                          <p:attrName>style.visibility</p:attrName>
                                        </p:attrNameLst>
                                      </p:cBhvr>
                                      <p:to>
                                        <p:strVal val="visible"/>
                                      </p:to>
                                    </p:set>
                                    <p:animEffect transition="in" filter="fade">
                                      <p:cBhvr>
                                        <p:cTn id="19" dur="1000"/>
                                        <p:tgtEl>
                                          <p:spTgt spid="35">
                                            <p:graphicEl>
                                              <a:dgm id="{0CF236A5-BF85-004B-A59A-BF2934ED6C15}"/>
                                            </p:graphicEl>
                                          </p:spTgt>
                                        </p:tgtEl>
                                      </p:cBhvr>
                                    </p:animEffect>
                                    <p:anim calcmode="lin" valueType="num">
                                      <p:cBhvr>
                                        <p:cTn id="20" dur="1000" fill="hold"/>
                                        <p:tgtEl>
                                          <p:spTgt spid="35">
                                            <p:graphicEl>
                                              <a:dgm id="{0CF236A5-BF85-004B-A59A-BF2934ED6C15}"/>
                                            </p:graphicEl>
                                          </p:spTgt>
                                        </p:tgtEl>
                                        <p:attrNameLst>
                                          <p:attrName>ppt_x</p:attrName>
                                        </p:attrNameLst>
                                      </p:cBhvr>
                                      <p:tavLst>
                                        <p:tav tm="0">
                                          <p:val>
                                            <p:strVal val="#ppt_x"/>
                                          </p:val>
                                        </p:tav>
                                        <p:tav tm="100000">
                                          <p:val>
                                            <p:strVal val="#ppt_x"/>
                                          </p:val>
                                        </p:tav>
                                      </p:tavLst>
                                    </p:anim>
                                    <p:anim calcmode="lin" valueType="num">
                                      <p:cBhvr>
                                        <p:cTn id="21" dur="1000" fill="hold"/>
                                        <p:tgtEl>
                                          <p:spTgt spid="35">
                                            <p:graphicEl>
                                              <a:dgm id="{0CF236A5-BF85-004B-A59A-BF2934ED6C15}"/>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graphicEl>
                                              <a:dgm id="{5FB188DE-53D3-5C49-B6A4-112BF75F7B70}"/>
                                            </p:graphicEl>
                                          </p:spTgt>
                                        </p:tgtEl>
                                        <p:attrNameLst>
                                          <p:attrName>style.visibility</p:attrName>
                                        </p:attrNameLst>
                                      </p:cBhvr>
                                      <p:to>
                                        <p:strVal val="visible"/>
                                      </p:to>
                                    </p:set>
                                    <p:animEffect transition="in" filter="fade">
                                      <p:cBhvr>
                                        <p:cTn id="24" dur="1000"/>
                                        <p:tgtEl>
                                          <p:spTgt spid="35">
                                            <p:graphicEl>
                                              <a:dgm id="{5FB188DE-53D3-5C49-B6A4-112BF75F7B70}"/>
                                            </p:graphicEl>
                                          </p:spTgt>
                                        </p:tgtEl>
                                      </p:cBhvr>
                                    </p:animEffect>
                                    <p:anim calcmode="lin" valueType="num">
                                      <p:cBhvr>
                                        <p:cTn id="25" dur="1000" fill="hold"/>
                                        <p:tgtEl>
                                          <p:spTgt spid="35">
                                            <p:graphicEl>
                                              <a:dgm id="{5FB188DE-53D3-5C49-B6A4-112BF75F7B70}"/>
                                            </p:graphicEl>
                                          </p:spTgt>
                                        </p:tgtEl>
                                        <p:attrNameLst>
                                          <p:attrName>ppt_x</p:attrName>
                                        </p:attrNameLst>
                                      </p:cBhvr>
                                      <p:tavLst>
                                        <p:tav tm="0">
                                          <p:val>
                                            <p:strVal val="#ppt_x"/>
                                          </p:val>
                                        </p:tav>
                                        <p:tav tm="100000">
                                          <p:val>
                                            <p:strVal val="#ppt_x"/>
                                          </p:val>
                                        </p:tav>
                                      </p:tavLst>
                                    </p:anim>
                                    <p:anim calcmode="lin" valueType="num">
                                      <p:cBhvr>
                                        <p:cTn id="26" dur="1000" fill="hold"/>
                                        <p:tgtEl>
                                          <p:spTgt spid="35">
                                            <p:graphicEl>
                                              <a:dgm id="{5FB188DE-53D3-5C49-B6A4-112BF75F7B7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graphicEl>
                                              <a:dgm id="{E72D457A-D74C-C44B-A673-5B0241484AC9}"/>
                                            </p:graphicEl>
                                          </p:spTgt>
                                        </p:tgtEl>
                                        <p:attrNameLst>
                                          <p:attrName>style.visibility</p:attrName>
                                        </p:attrNameLst>
                                      </p:cBhvr>
                                      <p:to>
                                        <p:strVal val="visible"/>
                                      </p:to>
                                    </p:set>
                                    <p:animEffect transition="in" filter="fade">
                                      <p:cBhvr>
                                        <p:cTn id="31" dur="1000"/>
                                        <p:tgtEl>
                                          <p:spTgt spid="35">
                                            <p:graphicEl>
                                              <a:dgm id="{E72D457A-D74C-C44B-A673-5B0241484AC9}"/>
                                            </p:graphicEl>
                                          </p:spTgt>
                                        </p:tgtEl>
                                      </p:cBhvr>
                                    </p:animEffect>
                                    <p:anim calcmode="lin" valueType="num">
                                      <p:cBhvr>
                                        <p:cTn id="32" dur="1000" fill="hold"/>
                                        <p:tgtEl>
                                          <p:spTgt spid="35">
                                            <p:graphicEl>
                                              <a:dgm id="{E72D457A-D74C-C44B-A673-5B0241484AC9}"/>
                                            </p:graphicEl>
                                          </p:spTgt>
                                        </p:tgtEl>
                                        <p:attrNameLst>
                                          <p:attrName>ppt_x</p:attrName>
                                        </p:attrNameLst>
                                      </p:cBhvr>
                                      <p:tavLst>
                                        <p:tav tm="0">
                                          <p:val>
                                            <p:strVal val="#ppt_x"/>
                                          </p:val>
                                        </p:tav>
                                        <p:tav tm="100000">
                                          <p:val>
                                            <p:strVal val="#ppt_x"/>
                                          </p:val>
                                        </p:tav>
                                      </p:tavLst>
                                    </p:anim>
                                    <p:anim calcmode="lin" valueType="num">
                                      <p:cBhvr>
                                        <p:cTn id="33" dur="1000" fill="hold"/>
                                        <p:tgtEl>
                                          <p:spTgt spid="35">
                                            <p:graphicEl>
                                              <a:dgm id="{E72D457A-D74C-C44B-A673-5B0241484AC9}"/>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5">
                                            <p:graphicEl>
                                              <a:dgm id="{C9828F52-86D8-3146-B747-9887A2A7E974}"/>
                                            </p:graphicEl>
                                          </p:spTgt>
                                        </p:tgtEl>
                                        <p:attrNameLst>
                                          <p:attrName>style.visibility</p:attrName>
                                        </p:attrNameLst>
                                      </p:cBhvr>
                                      <p:to>
                                        <p:strVal val="visible"/>
                                      </p:to>
                                    </p:set>
                                    <p:animEffect transition="in" filter="fade">
                                      <p:cBhvr>
                                        <p:cTn id="36" dur="1000"/>
                                        <p:tgtEl>
                                          <p:spTgt spid="35">
                                            <p:graphicEl>
                                              <a:dgm id="{C9828F52-86D8-3146-B747-9887A2A7E974}"/>
                                            </p:graphicEl>
                                          </p:spTgt>
                                        </p:tgtEl>
                                      </p:cBhvr>
                                    </p:animEffect>
                                    <p:anim calcmode="lin" valueType="num">
                                      <p:cBhvr>
                                        <p:cTn id="37" dur="1000" fill="hold"/>
                                        <p:tgtEl>
                                          <p:spTgt spid="35">
                                            <p:graphicEl>
                                              <a:dgm id="{C9828F52-86D8-3146-B747-9887A2A7E974}"/>
                                            </p:graphicEl>
                                          </p:spTgt>
                                        </p:tgtEl>
                                        <p:attrNameLst>
                                          <p:attrName>ppt_x</p:attrName>
                                        </p:attrNameLst>
                                      </p:cBhvr>
                                      <p:tavLst>
                                        <p:tav tm="0">
                                          <p:val>
                                            <p:strVal val="#ppt_x"/>
                                          </p:val>
                                        </p:tav>
                                        <p:tav tm="100000">
                                          <p:val>
                                            <p:strVal val="#ppt_x"/>
                                          </p:val>
                                        </p:tav>
                                      </p:tavLst>
                                    </p:anim>
                                    <p:anim calcmode="lin" valueType="num">
                                      <p:cBhvr>
                                        <p:cTn id="38" dur="1000" fill="hold"/>
                                        <p:tgtEl>
                                          <p:spTgt spid="35">
                                            <p:graphicEl>
                                              <a:dgm id="{C9828F52-86D8-3146-B747-9887A2A7E97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565160-B7AE-5011-D3C3-57F866620430}"/>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61E5767D-AC29-E82C-826D-C364388B8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E507CAE5-3F0B-756E-9A14-F2236C6C6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986059D-6B5A-522F-66A3-6370ACE20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5B08897-3404-EC9A-CCCE-3489B5BC5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0F5F34B-6C8E-497D-AF12-5650E8F4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BD3932C5-BC71-7A4F-F3A5-36812E70A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216EB9EB-5832-21D3-2146-5A6DBA8D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A518E26E-7E79-61EB-04D5-7115781DE4D5}"/>
              </a:ext>
            </a:extLst>
          </p:cNvPr>
          <p:cNvSpPr txBox="1">
            <a:spLocks/>
          </p:cNvSpPr>
          <p:nvPr/>
        </p:nvSpPr>
        <p:spPr>
          <a:xfrm>
            <a:off x="907513" y="841316"/>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Practical QS Applications (Using General LLMs)</a:t>
            </a:r>
            <a:endParaRPr lang="fr-FR" dirty="0" err="1"/>
          </a:p>
        </p:txBody>
      </p:sp>
      <p:sp>
        <p:nvSpPr>
          <p:cNvPr id="2" name="Slide Number Placeholder 1">
            <a:extLst>
              <a:ext uri="{FF2B5EF4-FFF2-40B4-BE49-F238E27FC236}">
                <a16:creationId xmlns:a16="http://schemas.microsoft.com/office/drawing/2014/main" id="{1E74EA30-4EE9-BD60-4629-F33E5AE0EB87}"/>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25</a:t>
            </a:fld>
            <a:endParaRPr lang="fr-FR"/>
          </a:p>
        </p:txBody>
      </p:sp>
      <p:graphicFrame>
        <p:nvGraphicFramePr>
          <p:cNvPr id="34" name="Espace réservé du contenu 2">
            <a:extLst>
              <a:ext uri="{FF2B5EF4-FFF2-40B4-BE49-F238E27FC236}">
                <a16:creationId xmlns:a16="http://schemas.microsoft.com/office/drawing/2014/main" id="{D895286F-B834-CEF5-03AC-6F127007EDF9}"/>
              </a:ext>
            </a:extLst>
          </p:cNvPr>
          <p:cNvGraphicFramePr/>
          <p:nvPr>
            <p:extLst>
              <p:ext uri="{D42A27DB-BD31-4B8C-83A1-F6EECF244321}">
                <p14:modId xmlns:p14="http://schemas.microsoft.com/office/powerpoint/2010/main" val="3297124393"/>
              </p:ext>
            </p:extLst>
          </p:nvPr>
        </p:nvGraphicFramePr>
        <p:xfrm>
          <a:off x="255857" y="1277814"/>
          <a:ext cx="11818912" cy="5580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15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A4AF4E10-EBC9-48CE-9951-53CFEC947223}"/>
                                            </p:graphicEl>
                                          </p:spTgt>
                                        </p:tgtEl>
                                        <p:attrNameLst>
                                          <p:attrName>style.visibility</p:attrName>
                                        </p:attrNameLst>
                                      </p:cBhvr>
                                      <p:to>
                                        <p:strVal val="visible"/>
                                      </p:to>
                                    </p:set>
                                    <p:animEffect transition="in" filter="fade">
                                      <p:cBhvr>
                                        <p:cTn id="7" dur="1000"/>
                                        <p:tgtEl>
                                          <p:spTgt spid="34">
                                            <p:graphicEl>
                                              <a:dgm id="{A4AF4E10-EBC9-48CE-9951-53CFEC947223}"/>
                                            </p:graphicEl>
                                          </p:spTgt>
                                        </p:tgtEl>
                                      </p:cBhvr>
                                    </p:animEffect>
                                    <p:anim calcmode="lin" valueType="num">
                                      <p:cBhvr>
                                        <p:cTn id="8" dur="1000" fill="hold"/>
                                        <p:tgtEl>
                                          <p:spTgt spid="34">
                                            <p:graphicEl>
                                              <a:dgm id="{A4AF4E10-EBC9-48CE-9951-53CFEC947223}"/>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A4AF4E10-EBC9-48CE-9951-53CFEC947223}"/>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19032CEA-733F-4DE4-8546-DADA1F0F4877}"/>
                                            </p:graphicEl>
                                          </p:spTgt>
                                        </p:tgtEl>
                                        <p:attrNameLst>
                                          <p:attrName>style.visibility</p:attrName>
                                        </p:attrNameLst>
                                      </p:cBhvr>
                                      <p:to>
                                        <p:strVal val="visible"/>
                                      </p:to>
                                    </p:set>
                                    <p:animEffect transition="in" filter="fade">
                                      <p:cBhvr>
                                        <p:cTn id="12" dur="1000"/>
                                        <p:tgtEl>
                                          <p:spTgt spid="34">
                                            <p:graphicEl>
                                              <a:dgm id="{19032CEA-733F-4DE4-8546-DADA1F0F4877}"/>
                                            </p:graphicEl>
                                          </p:spTgt>
                                        </p:tgtEl>
                                      </p:cBhvr>
                                    </p:animEffect>
                                    <p:anim calcmode="lin" valueType="num">
                                      <p:cBhvr>
                                        <p:cTn id="13" dur="1000" fill="hold"/>
                                        <p:tgtEl>
                                          <p:spTgt spid="34">
                                            <p:graphicEl>
                                              <a:dgm id="{19032CEA-733F-4DE4-8546-DADA1F0F4877}"/>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19032CEA-733F-4DE4-8546-DADA1F0F4877}"/>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87A7EED0-A9A4-4C05-A248-BE7435D412CE}"/>
                                            </p:graphicEl>
                                          </p:spTgt>
                                        </p:tgtEl>
                                        <p:attrNameLst>
                                          <p:attrName>style.visibility</p:attrName>
                                        </p:attrNameLst>
                                      </p:cBhvr>
                                      <p:to>
                                        <p:strVal val="visible"/>
                                      </p:to>
                                    </p:set>
                                    <p:animEffect transition="in" filter="fade">
                                      <p:cBhvr>
                                        <p:cTn id="17" dur="1000"/>
                                        <p:tgtEl>
                                          <p:spTgt spid="34">
                                            <p:graphicEl>
                                              <a:dgm id="{87A7EED0-A9A4-4C05-A248-BE7435D412CE}"/>
                                            </p:graphicEl>
                                          </p:spTgt>
                                        </p:tgtEl>
                                      </p:cBhvr>
                                    </p:animEffect>
                                    <p:anim calcmode="lin" valueType="num">
                                      <p:cBhvr>
                                        <p:cTn id="18" dur="1000" fill="hold"/>
                                        <p:tgtEl>
                                          <p:spTgt spid="34">
                                            <p:graphicEl>
                                              <a:dgm id="{87A7EED0-A9A4-4C05-A248-BE7435D412CE}"/>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87A7EED0-A9A4-4C05-A248-BE7435D412CE}"/>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639CD6EC-EFD3-40A1-BD6F-7706EF769BAD}"/>
                                            </p:graphicEl>
                                          </p:spTgt>
                                        </p:tgtEl>
                                        <p:attrNameLst>
                                          <p:attrName>style.visibility</p:attrName>
                                        </p:attrNameLst>
                                      </p:cBhvr>
                                      <p:to>
                                        <p:strVal val="visible"/>
                                      </p:to>
                                    </p:set>
                                    <p:animEffect transition="in" filter="fade">
                                      <p:cBhvr>
                                        <p:cTn id="24" dur="1000"/>
                                        <p:tgtEl>
                                          <p:spTgt spid="34">
                                            <p:graphicEl>
                                              <a:dgm id="{639CD6EC-EFD3-40A1-BD6F-7706EF769BAD}"/>
                                            </p:graphicEl>
                                          </p:spTgt>
                                        </p:tgtEl>
                                      </p:cBhvr>
                                    </p:animEffect>
                                    <p:anim calcmode="lin" valueType="num">
                                      <p:cBhvr>
                                        <p:cTn id="25" dur="1000" fill="hold"/>
                                        <p:tgtEl>
                                          <p:spTgt spid="34">
                                            <p:graphicEl>
                                              <a:dgm id="{639CD6EC-EFD3-40A1-BD6F-7706EF769BAD}"/>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639CD6EC-EFD3-40A1-BD6F-7706EF769BAD}"/>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217B5BA8-61CE-47BF-90E2-4F013C353287}"/>
                                            </p:graphicEl>
                                          </p:spTgt>
                                        </p:tgtEl>
                                        <p:attrNameLst>
                                          <p:attrName>style.visibility</p:attrName>
                                        </p:attrNameLst>
                                      </p:cBhvr>
                                      <p:to>
                                        <p:strVal val="visible"/>
                                      </p:to>
                                    </p:set>
                                    <p:animEffect transition="in" filter="fade">
                                      <p:cBhvr>
                                        <p:cTn id="29" dur="1000"/>
                                        <p:tgtEl>
                                          <p:spTgt spid="34">
                                            <p:graphicEl>
                                              <a:dgm id="{217B5BA8-61CE-47BF-90E2-4F013C353287}"/>
                                            </p:graphicEl>
                                          </p:spTgt>
                                        </p:tgtEl>
                                      </p:cBhvr>
                                    </p:animEffect>
                                    <p:anim calcmode="lin" valueType="num">
                                      <p:cBhvr>
                                        <p:cTn id="30" dur="1000" fill="hold"/>
                                        <p:tgtEl>
                                          <p:spTgt spid="34">
                                            <p:graphicEl>
                                              <a:dgm id="{217B5BA8-61CE-47BF-90E2-4F013C353287}"/>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217B5BA8-61CE-47BF-90E2-4F013C353287}"/>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7FB05E31-7587-4971-8BAA-1BBFF4F7E07A}"/>
                                            </p:graphicEl>
                                          </p:spTgt>
                                        </p:tgtEl>
                                        <p:attrNameLst>
                                          <p:attrName>style.visibility</p:attrName>
                                        </p:attrNameLst>
                                      </p:cBhvr>
                                      <p:to>
                                        <p:strVal val="visible"/>
                                      </p:to>
                                    </p:set>
                                    <p:animEffect transition="in" filter="fade">
                                      <p:cBhvr>
                                        <p:cTn id="34" dur="1000"/>
                                        <p:tgtEl>
                                          <p:spTgt spid="34">
                                            <p:graphicEl>
                                              <a:dgm id="{7FB05E31-7587-4971-8BAA-1BBFF4F7E07A}"/>
                                            </p:graphicEl>
                                          </p:spTgt>
                                        </p:tgtEl>
                                      </p:cBhvr>
                                    </p:animEffect>
                                    <p:anim calcmode="lin" valueType="num">
                                      <p:cBhvr>
                                        <p:cTn id="35" dur="1000" fill="hold"/>
                                        <p:tgtEl>
                                          <p:spTgt spid="34">
                                            <p:graphicEl>
                                              <a:dgm id="{7FB05E31-7587-4971-8BAA-1BBFF4F7E07A}"/>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7FB05E31-7587-4971-8BAA-1BBFF4F7E07A}"/>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D65FDDA4-9466-43B1-BE81-89F7A38703F7}"/>
                                            </p:graphicEl>
                                          </p:spTgt>
                                        </p:tgtEl>
                                        <p:attrNameLst>
                                          <p:attrName>style.visibility</p:attrName>
                                        </p:attrNameLst>
                                      </p:cBhvr>
                                      <p:to>
                                        <p:strVal val="visible"/>
                                      </p:to>
                                    </p:set>
                                    <p:animEffect transition="in" filter="fade">
                                      <p:cBhvr>
                                        <p:cTn id="41" dur="1000"/>
                                        <p:tgtEl>
                                          <p:spTgt spid="34">
                                            <p:graphicEl>
                                              <a:dgm id="{D65FDDA4-9466-43B1-BE81-89F7A38703F7}"/>
                                            </p:graphicEl>
                                          </p:spTgt>
                                        </p:tgtEl>
                                      </p:cBhvr>
                                    </p:animEffect>
                                    <p:anim calcmode="lin" valueType="num">
                                      <p:cBhvr>
                                        <p:cTn id="42" dur="1000" fill="hold"/>
                                        <p:tgtEl>
                                          <p:spTgt spid="34">
                                            <p:graphicEl>
                                              <a:dgm id="{D65FDDA4-9466-43B1-BE81-89F7A38703F7}"/>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D65FDDA4-9466-43B1-BE81-89F7A38703F7}"/>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0410DDF8-26F5-46C4-A109-43B6D6FDC986}"/>
                                            </p:graphicEl>
                                          </p:spTgt>
                                        </p:tgtEl>
                                        <p:attrNameLst>
                                          <p:attrName>style.visibility</p:attrName>
                                        </p:attrNameLst>
                                      </p:cBhvr>
                                      <p:to>
                                        <p:strVal val="visible"/>
                                      </p:to>
                                    </p:set>
                                    <p:animEffect transition="in" filter="fade">
                                      <p:cBhvr>
                                        <p:cTn id="46" dur="1000"/>
                                        <p:tgtEl>
                                          <p:spTgt spid="34">
                                            <p:graphicEl>
                                              <a:dgm id="{0410DDF8-26F5-46C4-A109-43B6D6FDC986}"/>
                                            </p:graphicEl>
                                          </p:spTgt>
                                        </p:tgtEl>
                                      </p:cBhvr>
                                    </p:animEffect>
                                    <p:anim calcmode="lin" valueType="num">
                                      <p:cBhvr>
                                        <p:cTn id="47" dur="1000" fill="hold"/>
                                        <p:tgtEl>
                                          <p:spTgt spid="34">
                                            <p:graphicEl>
                                              <a:dgm id="{0410DDF8-26F5-46C4-A109-43B6D6FDC986}"/>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0410DDF8-26F5-46C4-A109-43B6D6FDC986}"/>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3E1CB401-FBD4-444C-AF7C-EED880CBC44A}"/>
                                            </p:graphicEl>
                                          </p:spTgt>
                                        </p:tgtEl>
                                        <p:attrNameLst>
                                          <p:attrName>style.visibility</p:attrName>
                                        </p:attrNameLst>
                                      </p:cBhvr>
                                      <p:to>
                                        <p:strVal val="visible"/>
                                      </p:to>
                                    </p:set>
                                    <p:animEffect transition="in" filter="fade">
                                      <p:cBhvr>
                                        <p:cTn id="51" dur="1000"/>
                                        <p:tgtEl>
                                          <p:spTgt spid="34">
                                            <p:graphicEl>
                                              <a:dgm id="{3E1CB401-FBD4-444C-AF7C-EED880CBC44A}"/>
                                            </p:graphicEl>
                                          </p:spTgt>
                                        </p:tgtEl>
                                      </p:cBhvr>
                                    </p:animEffect>
                                    <p:anim calcmode="lin" valueType="num">
                                      <p:cBhvr>
                                        <p:cTn id="52" dur="1000" fill="hold"/>
                                        <p:tgtEl>
                                          <p:spTgt spid="34">
                                            <p:graphicEl>
                                              <a:dgm id="{3E1CB401-FBD4-444C-AF7C-EED880CBC44A}"/>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3E1CB401-FBD4-444C-AF7C-EED880CBC44A}"/>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D8E0D4D9-BB3E-43B8-808C-6991AF4C4713}"/>
                                            </p:graphicEl>
                                          </p:spTgt>
                                        </p:tgtEl>
                                        <p:attrNameLst>
                                          <p:attrName>style.visibility</p:attrName>
                                        </p:attrNameLst>
                                      </p:cBhvr>
                                      <p:to>
                                        <p:strVal val="visible"/>
                                      </p:to>
                                    </p:set>
                                    <p:animEffect transition="in" filter="fade">
                                      <p:cBhvr>
                                        <p:cTn id="58" dur="1000"/>
                                        <p:tgtEl>
                                          <p:spTgt spid="34">
                                            <p:graphicEl>
                                              <a:dgm id="{D8E0D4D9-BB3E-43B8-808C-6991AF4C4713}"/>
                                            </p:graphicEl>
                                          </p:spTgt>
                                        </p:tgtEl>
                                      </p:cBhvr>
                                    </p:animEffect>
                                    <p:anim calcmode="lin" valueType="num">
                                      <p:cBhvr>
                                        <p:cTn id="59" dur="1000" fill="hold"/>
                                        <p:tgtEl>
                                          <p:spTgt spid="34">
                                            <p:graphicEl>
                                              <a:dgm id="{D8E0D4D9-BB3E-43B8-808C-6991AF4C4713}"/>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D8E0D4D9-BB3E-43B8-808C-6991AF4C4713}"/>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CB20E782-FF71-4539-9273-B022382E9859}"/>
                                            </p:graphicEl>
                                          </p:spTgt>
                                        </p:tgtEl>
                                        <p:attrNameLst>
                                          <p:attrName>style.visibility</p:attrName>
                                        </p:attrNameLst>
                                      </p:cBhvr>
                                      <p:to>
                                        <p:strVal val="visible"/>
                                      </p:to>
                                    </p:set>
                                    <p:animEffect transition="in" filter="fade">
                                      <p:cBhvr>
                                        <p:cTn id="63" dur="1000"/>
                                        <p:tgtEl>
                                          <p:spTgt spid="34">
                                            <p:graphicEl>
                                              <a:dgm id="{CB20E782-FF71-4539-9273-B022382E9859}"/>
                                            </p:graphicEl>
                                          </p:spTgt>
                                        </p:tgtEl>
                                      </p:cBhvr>
                                    </p:animEffect>
                                    <p:anim calcmode="lin" valueType="num">
                                      <p:cBhvr>
                                        <p:cTn id="64" dur="1000" fill="hold"/>
                                        <p:tgtEl>
                                          <p:spTgt spid="34">
                                            <p:graphicEl>
                                              <a:dgm id="{CB20E782-FF71-4539-9273-B022382E9859}"/>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CB20E782-FF71-4539-9273-B022382E9859}"/>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FEEAD92B-6DD8-426A-A146-B251F09C68A3}"/>
                                            </p:graphicEl>
                                          </p:spTgt>
                                        </p:tgtEl>
                                        <p:attrNameLst>
                                          <p:attrName>style.visibility</p:attrName>
                                        </p:attrNameLst>
                                      </p:cBhvr>
                                      <p:to>
                                        <p:strVal val="visible"/>
                                      </p:to>
                                    </p:set>
                                    <p:animEffect transition="in" filter="fade">
                                      <p:cBhvr>
                                        <p:cTn id="68" dur="1000"/>
                                        <p:tgtEl>
                                          <p:spTgt spid="34">
                                            <p:graphicEl>
                                              <a:dgm id="{FEEAD92B-6DD8-426A-A146-B251F09C68A3}"/>
                                            </p:graphicEl>
                                          </p:spTgt>
                                        </p:tgtEl>
                                      </p:cBhvr>
                                    </p:animEffect>
                                    <p:anim calcmode="lin" valueType="num">
                                      <p:cBhvr>
                                        <p:cTn id="69" dur="1000" fill="hold"/>
                                        <p:tgtEl>
                                          <p:spTgt spid="34">
                                            <p:graphicEl>
                                              <a:dgm id="{FEEAD92B-6DD8-426A-A146-B251F09C68A3}"/>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FEEAD92B-6DD8-426A-A146-B251F09C68A3}"/>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4">
                                            <p:graphicEl>
                                              <a:dgm id="{DB3D9A70-B79C-4BF8-8686-6E6946E63D3F}"/>
                                            </p:graphicEl>
                                          </p:spTgt>
                                        </p:tgtEl>
                                        <p:attrNameLst>
                                          <p:attrName>style.visibility</p:attrName>
                                        </p:attrNameLst>
                                      </p:cBhvr>
                                      <p:to>
                                        <p:strVal val="visible"/>
                                      </p:to>
                                    </p:set>
                                    <p:animEffect transition="in" filter="fade">
                                      <p:cBhvr>
                                        <p:cTn id="75" dur="1000"/>
                                        <p:tgtEl>
                                          <p:spTgt spid="34">
                                            <p:graphicEl>
                                              <a:dgm id="{DB3D9A70-B79C-4BF8-8686-6E6946E63D3F}"/>
                                            </p:graphicEl>
                                          </p:spTgt>
                                        </p:tgtEl>
                                      </p:cBhvr>
                                    </p:animEffect>
                                    <p:anim calcmode="lin" valueType="num">
                                      <p:cBhvr>
                                        <p:cTn id="76" dur="1000" fill="hold"/>
                                        <p:tgtEl>
                                          <p:spTgt spid="34">
                                            <p:graphicEl>
                                              <a:dgm id="{DB3D9A70-B79C-4BF8-8686-6E6946E63D3F}"/>
                                            </p:graphicEl>
                                          </p:spTgt>
                                        </p:tgtEl>
                                        <p:attrNameLst>
                                          <p:attrName>ppt_x</p:attrName>
                                        </p:attrNameLst>
                                      </p:cBhvr>
                                      <p:tavLst>
                                        <p:tav tm="0">
                                          <p:val>
                                            <p:strVal val="#ppt_x"/>
                                          </p:val>
                                        </p:tav>
                                        <p:tav tm="100000">
                                          <p:val>
                                            <p:strVal val="#ppt_x"/>
                                          </p:val>
                                        </p:tav>
                                      </p:tavLst>
                                    </p:anim>
                                    <p:anim calcmode="lin" valueType="num">
                                      <p:cBhvr>
                                        <p:cTn id="77" dur="1000" fill="hold"/>
                                        <p:tgtEl>
                                          <p:spTgt spid="34">
                                            <p:graphicEl>
                                              <a:dgm id="{DB3D9A70-B79C-4BF8-8686-6E6946E63D3F}"/>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4">
                                            <p:graphicEl>
                                              <a:dgm id="{753AE125-58FD-4DF5-A821-D758B3C3EF6F}"/>
                                            </p:graphicEl>
                                          </p:spTgt>
                                        </p:tgtEl>
                                        <p:attrNameLst>
                                          <p:attrName>style.visibility</p:attrName>
                                        </p:attrNameLst>
                                      </p:cBhvr>
                                      <p:to>
                                        <p:strVal val="visible"/>
                                      </p:to>
                                    </p:set>
                                    <p:animEffect transition="in" filter="fade">
                                      <p:cBhvr>
                                        <p:cTn id="80" dur="1000"/>
                                        <p:tgtEl>
                                          <p:spTgt spid="34">
                                            <p:graphicEl>
                                              <a:dgm id="{753AE125-58FD-4DF5-A821-D758B3C3EF6F}"/>
                                            </p:graphicEl>
                                          </p:spTgt>
                                        </p:tgtEl>
                                      </p:cBhvr>
                                    </p:animEffect>
                                    <p:anim calcmode="lin" valueType="num">
                                      <p:cBhvr>
                                        <p:cTn id="81" dur="1000" fill="hold"/>
                                        <p:tgtEl>
                                          <p:spTgt spid="34">
                                            <p:graphicEl>
                                              <a:dgm id="{753AE125-58FD-4DF5-A821-D758B3C3EF6F}"/>
                                            </p:graphicEl>
                                          </p:spTgt>
                                        </p:tgtEl>
                                        <p:attrNameLst>
                                          <p:attrName>ppt_x</p:attrName>
                                        </p:attrNameLst>
                                      </p:cBhvr>
                                      <p:tavLst>
                                        <p:tav tm="0">
                                          <p:val>
                                            <p:strVal val="#ppt_x"/>
                                          </p:val>
                                        </p:tav>
                                        <p:tav tm="100000">
                                          <p:val>
                                            <p:strVal val="#ppt_x"/>
                                          </p:val>
                                        </p:tav>
                                      </p:tavLst>
                                    </p:anim>
                                    <p:anim calcmode="lin" valueType="num">
                                      <p:cBhvr>
                                        <p:cTn id="82" dur="1000" fill="hold"/>
                                        <p:tgtEl>
                                          <p:spTgt spid="34">
                                            <p:graphicEl>
                                              <a:dgm id="{753AE125-58FD-4DF5-A821-D758B3C3EF6F}"/>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4">
                                            <p:graphicEl>
                                              <a:dgm id="{4FE5A2EC-AEC1-46FD-97FA-8DC518F4FC82}"/>
                                            </p:graphicEl>
                                          </p:spTgt>
                                        </p:tgtEl>
                                        <p:attrNameLst>
                                          <p:attrName>style.visibility</p:attrName>
                                        </p:attrNameLst>
                                      </p:cBhvr>
                                      <p:to>
                                        <p:strVal val="visible"/>
                                      </p:to>
                                    </p:set>
                                    <p:animEffect transition="in" filter="fade">
                                      <p:cBhvr>
                                        <p:cTn id="85" dur="1000"/>
                                        <p:tgtEl>
                                          <p:spTgt spid="34">
                                            <p:graphicEl>
                                              <a:dgm id="{4FE5A2EC-AEC1-46FD-97FA-8DC518F4FC82}"/>
                                            </p:graphicEl>
                                          </p:spTgt>
                                        </p:tgtEl>
                                      </p:cBhvr>
                                    </p:animEffect>
                                    <p:anim calcmode="lin" valueType="num">
                                      <p:cBhvr>
                                        <p:cTn id="86" dur="1000" fill="hold"/>
                                        <p:tgtEl>
                                          <p:spTgt spid="34">
                                            <p:graphicEl>
                                              <a:dgm id="{4FE5A2EC-AEC1-46FD-97FA-8DC518F4FC82}"/>
                                            </p:graphicEl>
                                          </p:spTgt>
                                        </p:tgtEl>
                                        <p:attrNameLst>
                                          <p:attrName>ppt_x</p:attrName>
                                        </p:attrNameLst>
                                      </p:cBhvr>
                                      <p:tavLst>
                                        <p:tav tm="0">
                                          <p:val>
                                            <p:strVal val="#ppt_x"/>
                                          </p:val>
                                        </p:tav>
                                        <p:tav tm="100000">
                                          <p:val>
                                            <p:strVal val="#ppt_x"/>
                                          </p:val>
                                        </p:tav>
                                      </p:tavLst>
                                    </p:anim>
                                    <p:anim calcmode="lin" valueType="num">
                                      <p:cBhvr>
                                        <p:cTn id="87" dur="1000" fill="hold"/>
                                        <p:tgtEl>
                                          <p:spTgt spid="34">
                                            <p:graphicEl>
                                              <a:dgm id="{4FE5A2EC-AEC1-46FD-97FA-8DC518F4FC82}"/>
                                            </p:graphic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4">
                                            <p:graphicEl>
                                              <a:dgm id="{15D773C6-F764-40D9-BFCD-FA8BAD5A056E}"/>
                                            </p:graphicEl>
                                          </p:spTgt>
                                        </p:tgtEl>
                                        <p:attrNameLst>
                                          <p:attrName>style.visibility</p:attrName>
                                        </p:attrNameLst>
                                      </p:cBhvr>
                                      <p:to>
                                        <p:strVal val="visible"/>
                                      </p:to>
                                    </p:set>
                                    <p:animEffect transition="in" filter="fade">
                                      <p:cBhvr>
                                        <p:cTn id="92" dur="1000"/>
                                        <p:tgtEl>
                                          <p:spTgt spid="34">
                                            <p:graphicEl>
                                              <a:dgm id="{15D773C6-F764-40D9-BFCD-FA8BAD5A056E}"/>
                                            </p:graphicEl>
                                          </p:spTgt>
                                        </p:tgtEl>
                                      </p:cBhvr>
                                    </p:animEffect>
                                    <p:anim calcmode="lin" valueType="num">
                                      <p:cBhvr>
                                        <p:cTn id="93" dur="1000" fill="hold"/>
                                        <p:tgtEl>
                                          <p:spTgt spid="34">
                                            <p:graphicEl>
                                              <a:dgm id="{15D773C6-F764-40D9-BFCD-FA8BAD5A056E}"/>
                                            </p:graphicEl>
                                          </p:spTgt>
                                        </p:tgtEl>
                                        <p:attrNameLst>
                                          <p:attrName>ppt_x</p:attrName>
                                        </p:attrNameLst>
                                      </p:cBhvr>
                                      <p:tavLst>
                                        <p:tav tm="0">
                                          <p:val>
                                            <p:strVal val="#ppt_x"/>
                                          </p:val>
                                        </p:tav>
                                        <p:tav tm="100000">
                                          <p:val>
                                            <p:strVal val="#ppt_x"/>
                                          </p:val>
                                        </p:tav>
                                      </p:tavLst>
                                    </p:anim>
                                    <p:anim calcmode="lin" valueType="num">
                                      <p:cBhvr>
                                        <p:cTn id="94" dur="1000" fill="hold"/>
                                        <p:tgtEl>
                                          <p:spTgt spid="34">
                                            <p:graphicEl>
                                              <a:dgm id="{15D773C6-F764-40D9-BFCD-FA8BAD5A056E}"/>
                                            </p:graphic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4">
                                            <p:graphicEl>
                                              <a:dgm id="{E909313E-557C-4A06-8BBA-D5FA1A1AA0CD}"/>
                                            </p:graphicEl>
                                          </p:spTgt>
                                        </p:tgtEl>
                                        <p:attrNameLst>
                                          <p:attrName>style.visibility</p:attrName>
                                        </p:attrNameLst>
                                      </p:cBhvr>
                                      <p:to>
                                        <p:strVal val="visible"/>
                                      </p:to>
                                    </p:set>
                                    <p:animEffect transition="in" filter="fade">
                                      <p:cBhvr>
                                        <p:cTn id="97" dur="1000"/>
                                        <p:tgtEl>
                                          <p:spTgt spid="34">
                                            <p:graphicEl>
                                              <a:dgm id="{E909313E-557C-4A06-8BBA-D5FA1A1AA0CD}"/>
                                            </p:graphicEl>
                                          </p:spTgt>
                                        </p:tgtEl>
                                      </p:cBhvr>
                                    </p:animEffect>
                                    <p:anim calcmode="lin" valueType="num">
                                      <p:cBhvr>
                                        <p:cTn id="98" dur="1000" fill="hold"/>
                                        <p:tgtEl>
                                          <p:spTgt spid="34">
                                            <p:graphicEl>
                                              <a:dgm id="{E909313E-557C-4A06-8BBA-D5FA1A1AA0CD}"/>
                                            </p:graphicEl>
                                          </p:spTgt>
                                        </p:tgtEl>
                                        <p:attrNameLst>
                                          <p:attrName>ppt_x</p:attrName>
                                        </p:attrNameLst>
                                      </p:cBhvr>
                                      <p:tavLst>
                                        <p:tav tm="0">
                                          <p:val>
                                            <p:strVal val="#ppt_x"/>
                                          </p:val>
                                        </p:tav>
                                        <p:tav tm="100000">
                                          <p:val>
                                            <p:strVal val="#ppt_x"/>
                                          </p:val>
                                        </p:tav>
                                      </p:tavLst>
                                    </p:anim>
                                    <p:anim calcmode="lin" valueType="num">
                                      <p:cBhvr>
                                        <p:cTn id="99" dur="1000" fill="hold"/>
                                        <p:tgtEl>
                                          <p:spTgt spid="34">
                                            <p:graphicEl>
                                              <a:dgm id="{E909313E-557C-4A06-8BBA-D5FA1A1AA0CD}"/>
                                            </p:graphic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4">
                                            <p:graphicEl>
                                              <a:dgm id="{DBED57DE-E202-49D6-A10E-EBC0612A27AC}"/>
                                            </p:graphicEl>
                                          </p:spTgt>
                                        </p:tgtEl>
                                        <p:attrNameLst>
                                          <p:attrName>style.visibility</p:attrName>
                                        </p:attrNameLst>
                                      </p:cBhvr>
                                      <p:to>
                                        <p:strVal val="visible"/>
                                      </p:to>
                                    </p:set>
                                    <p:animEffect transition="in" filter="fade">
                                      <p:cBhvr>
                                        <p:cTn id="102" dur="1000"/>
                                        <p:tgtEl>
                                          <p:spTgt spid="34">
                                            <p:graphicEl>
                                              <a:dgm id="{DBED57DE-E202-49D6-A10E-EBC0612A27AC}"/>
                                            </p:graphicEl>
                                          </p:spTgt>
                                        </p:tgtEl>
                                      </p:cBhvr>
                                    </p:animEffect>
                                    <p:anim calcmode="lin" valueType="num">
                                      <p:cBhvr>
                                        <p:cTn id="103" dur="1000" fill="hold"/>
                                        <p:tgtEl>
                                          <p:spTgt spid="34">
                                            <p:graphicEl>
                                              <a:dgm id="{DBED57DE-E202-49D6-A10E-EBC0612A27AC}"/>
                                            </p:graphicEl>
                                          </p:spTgt>
                                        </p:tgtEl>
                                        <p:attrNameLst>
                                          <p:attrName>ppt_x</p:attrName>
                                        </p:attrNameLst>
                                      </p:cBhvr>
                                      <p:tavLst>
                                        <p:tav tm="0">
                                          <p:val>
                                            <p:strVal val="#ppt_x"/>
                                          </p:val>
                                        </p:tav>
                                        <p:tav tm="100000">
                                          <p:val>
                                            <p:strVal val="#ppt_x"/>
                                          </p:val>
                                        </p:tav>
                                      </p:tavLst>
                                    </p:anim>
                                    <p:anim calcmode="lin" valueType="num">
                                      <p:cBhvr>
                                        <p:cTn id="104" dur="1000" fill="hold"/>
                                        <p:tgtEl>
                                          <p:spTgt spid="34">
                                            <p:graphicEl>
                                              <a:dgm id="{DBED57DE-E202-49D6-A10E-EBC0612A27A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CD23A1-A606-C5AC-25FF-45FE075176A2}"/>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3870BA77-ADDE-4631-087E-2AA92CF61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7FB23783-FC39-C682-62CA-6AB72D0D0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4B87624-7BBE-785C-6202-DEE3FB7D1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60962D-29D5-35B6-E197-965EC285B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265431B-C1A2-C3E4-37EB-6D7E2CE36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99F7A264-7CA8-4EFC-3EE7-065A8E666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3ED9286-FB64-CC97-CA7C-6402AECA2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F3A691A4-7D84-372A-BAAA-4F2D7BAC96A1}"/>
              </a:ext>
            </a:extLst>
          </p:cNvPr>
          <p:cNvSpPr txBox="1">
            <a:spLocks/>
          </p:cNvSpPr>
          <p:nvPr/>
        </p:nvSpPr>
        <p:spPr>
          <a:xfrm>
            <a:off x="838200" y="1141942"/>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fr-FR" dirty="0" err="1"/>
              <a:t>LLMs</a:t>
            </a:r>
            <a:r>
              <a:rPr lang="fr-FR" dirty="0"/>
              <a:t> – </a:t>
            </a:r>
            <a:r>
              <a:rPr lang="fr-FR" dirty="0" err="1"/>
              <a:t>Where</a:t>
            </a:r>
            <a:r>
              <a:rPr lang="fr-FR" dirty="0"/>
              <a:t> </a:t>
            </a:r>
            <a:r>
              <a:rPr lang="fr-FR" dirty="0" err="1"/>
              <a:t>they</a:t>
            </a:r>
            <a:r>
              <a:rPr lang="fr-FR" dirty="0"/>
              <a:t> </a:t>
            </a:r>
            <a:r>
              <a:rPr lang="fr-FR" dirty="0" err="1"/>
              <a:t>Fall</a:t>
            </a:r>
            <a:r>
              <a:rPr lang="fr-FR" dirty="0"/>
              <a:t> Short, Solution &amp; Use Case</a:t>
            </a:r>
          </a:p>
        </p:txBody>
      </p:sp>
      <p:sp>
        <p:nvSpPr>
          <p:cNvPr id="2" name="Slide Number Placeholder 1">
            <a:extLst>
              <a:ext uri="{FF2B5EF4-FFF2-40B4-BE49-F238E27FC236}">
                <a16:creationId xmlns:a16="http://schemas.microsoft.com/office/drawing/2014/main" id="{E54F65AD-3FE9-B534-C8BE-823DE4C8D633}"/>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26</a:t>
            </a:fld>
            <a:endParaRPr lang="fr-FR"/>
          </a:p>
        </p:txBody>
      </p:sp>
      <p:graphicFrame>
        <p:nvGraphicFramePr>
          <p:cNvPr id="3" name="Espace réservé du contenu 2">
            <a:extLst>
              <a:ext uri="{FF2B5EF4-FFF2-40B4-BE49-F238E27FC236}">
                <a16:creationId xmlns:a16="http://schemas.microsoft.com/office/drawing/2014/main" id="{72F5F3C1-C058-91B2-6601-46C8599B92AB}"/>
              </a:ext>
            </a:extLst>
          </p:cNvPr>
          <p:cNvGraphicFramePr/>
          <p:nvPr>
            <p:extLst>
              <p:ext uri="{D42A27DB-BD31-4B8C-83A1-F6EECF244321}">
                <p14:modId xmlns:p14="http://schemas.microsoft.com/office/powerpoint/2010/main" val="1928328123"/>
              </p:ext>
            </p:extLst>
          </p:nvPr>
        </p:nvGraphicFramePr>
        <p:xfrm>
          <a:off x="419100" y="1830358"/>
          <a:ext cx="11353800" cy="503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123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0BF67E71-06E8-451F-8382-A7CC88E59E2B}"/>
                                            </p:graphicEl>
                                          </p:spTgt>
                                        </p:tgtEl>
                                        <p:attrNameLst>
                                          <p:attrName>style.visibility</p:attrName>
                                        </p:attrNameLst>
                                      </p:cBhvr>
                                      <p:to>
                                        <p:strVal val="visible"/>
                                      </p:to>
                                    </p:set>
                                    <p:animEffect transition="in" filter="fade">
                                      <p:cBhvr>
                                        <p:cTn id="7" dur="500"/>
                                        <p:tgtEl>
                                          <p:spTgt spid="3">
                                            <p:graphicEl>
                                              <a:dgm id="{0BF67E71-06E8-451F-8382-A7CC88E59E2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E96CA18-DE0A-472F-A4FE-3FC10AD6A2A6}"/>
                                            </p:graphicEl>
                                          </p:spTgt>
                                        </p:tgtEl>
                                        <p:attrNameLst>
                                          <p:attrName>style.visibility</p:attrName>
                                        </p:attrNameLst>
                                      </p:cBhvr>
                                      <p:to>
                                        <p:strVal val="visible"/>
                                      </p:to>
                                    </p:set>
                                    <p:animEffect transition="in" filter="fade">
                                      <p:cBhvr>
                                        <p:cTn id="10" dur="500"/>
                                        <p:tgtEl>
                                          <p:spTgt spid="3">
                                            <p:graphicEl>
                                              <a:dgm id="{AE96CA18-DE0A-472F-A4FE-3FC10AD6A2A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3539CF-652F-4AEE-B0EE-F8072139E5F6}"/>
                                            </p:graphicEl>
                                          </p:spTgt>
                                        </p:tgtEl>
                                        <p:attrNameLst>
                                          <p:attrName>style.visibility</p:attrName>
                                        </p:attrNameLst>
                                      </p:cBhvr>
                                      <p:to>
                                        <p:strVal val="visible"/>
                                      </p:to>
                                    </p:set>
                                    <p:animEffect transition="in" filter="fade">
                                      <p:cBhvr>
                                        <p:cTn id="13" dur="500"/>
                                        <p:tgtEl>
                                          <p:spTgt spid="3">
                                            <p:graphicEl>
                                              <a:dgm id="{7D3539CF-652F-4AEE-B0EE-F8072139E5F6}"/>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A0306997-4E1B-4438-AC37-961942CA79ED}"/>
                                            </p:graphicEl>
                                          </p:spTgt>
                                        </p:tgtEl>
                                        <p:attrNameLst>
                                          <p:attrName>style.visibility</p:attrName>
                                        </p:attrNameLst>
                                      </p:cBhvr>
                                      <p:to>
                                        <p:strVal val="visible"/>
                                      </p:to>
                                    </p:set>
                                    <p:animEffect transition="in" filter="fade">
                                      <p:cBhvr>
                                        <p:cTn id="16" dur="500"/>
                                        <p:tgtEl>
                                          <p:spTgt spid="3">
                                            <p:graphicEl>
                                              <a:dgm id="{A0306997-4E1B-4438-AC37-961942CA79ED}"/>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graphicEl>
                                              <a:dgm id="{B64BB46E-2723-4D76-B6CB-306FDA01BB0C}"/>
                                            </p:graphicEl>
                                          </p:spTgt>
                                        </p:tgtEl>
                                        <p:attrNameLst>
                                          <p:attrName>style.visibility</p:attrName>
                                        </p:attrNameLst>
                                      </p:cBhvr>
                                      <p:to>
                                        <p:strVal val="visible"/>
                                      </p:to>
                                    </p:set>
                                    <p:animEffect transition="in" filter="fade">
                                      <p:cBhvr>
                                        <p:cTn id="21" dur="500"/>
                                        <p:tgtEl>
                                          <p:spTgt spid="3">
                                            <p:graphicEl>
                                              <a:dgm id="{B64BB46E-2723-4D76-B6CB-306FDA01BB0C}"/>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632ACD9D-4917-4FDC-95D0-88F5CF66FFE6}"/>
                                            </p:graphicEl>
                                          </p:spTgt>
                                        </p:tgtEl>
                                        <p:attrNameLst>
                                          <p:attrName>style.visibility</p:attrName>
                                        </p:attrNameLst>
                                      </p:cBhvr>
                                      <p:to>
                                        <p:strVal val="visible"/>
                                      </p:to>
                                    </p:set>
                                    <p:animEffect transition="in" filter="fade">
                                      <p:cBhvr>
                                        <p:cTn id="24" dur="500"/>
                                        <p:tgtEl>
                                          <p:spTgt spid="3">
                                            <p:graphicEl>
                                              <a:dgm id="{632ACD9D-4917-4FDC-95D0-88F5CF66FFE6}"/>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04D0C9AF-5981-4858-BC6D-C17D377DFC8D}"/>
                                            </p:graphicEl>
                                          </p:spTgt>
                                        </p:tgtEl>
                                        <p:attrNameLst>
                                          <p:attrName>style.visibility</p:attrName>
                                        </p:attrNameLst>
                                      </p:cBhvr>
                                      <p:to>
                                        <p:strVal val="visible"/>
                                      </p:to>
                                    </p:set>
                                    <p:animEffect transition="in" filter="fade">
                                      <p:cBhvr>
                                        <p:cTn id="27" dur="500"/>
                                        <p:tgtEl>
                                          <p:spTgt spid="3">
                                            <p:graphicEl>
                                              <a:dgm id="{04D0C9AF-5981-4858-BC6D-C17D377DFC8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AABC3632-6695-41EF-AADE-049CE8148D48}"/>
                                            </p:graphicEl>
                                          </p:spTgt>
                                        </p:tgtEl>
                                        <p:attrNameLst>
                                          <p:attrName>style.visibility</p:attrName>
                                        </p:attrNameLst>
                                      </p:cBhvr>
                                      <p:to>
                                        <p:strVal val="visible"/>
                                      </p:to>
                                    </p:set>
                                    <p:animEffect transition="in" filter="fade">
                                      <p:cBhvr>
                                        <p:cTn id="30" dur="500"/>
                                        <p:tgtEl>
                                          <p:spTgt spid="3">
                                            <p:graphicEl>
                                              <a:dgm id="{AABC3632-6695-41EF-AADE-049CE8148D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05A774-EA80-C7A4-DA1F-4166B927B3D4}"/>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23C573CE-F5E0-BB1C-D9A0-FD8B968EF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1B5E8AFD-8EC8-8C70-A85F-2AB54089A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99E0916-C4BA-ACE7-C705-7C638D1CC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665947-E7B2-1EBF-73F1-53BDF92E06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8A21BA5-1CE9-1162-D7DF-79FC84AFD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9BBAE0AD-E060-AB08-05D8-DAB611843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7192469-FF04-A2CE-81B3-CA71559E6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AE4245CF-96D6-3179-A4ED-FFE1B4E1697A}"/>
              </a:ext>
            </a:extLst>
          </p:cNvPr>
          <p:cNvSpPr txBox="1">
            <a:spLocks/>
          </p:cNvSpPr>
          <p:nvPr/>
        </p:nvSpPr>
        <p:spPr>
          <a:xfrm>
            <a:off x="1397598" y="442113"/>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Fine-tuning </a:t>
            </a:r>
            <a:r>
              <a:rPr lang="fr-FR" dirty="0" err="1"/>
              <a:t>LLMs</a:t>
            </a:r>
            <a:r>
              <a:rPr lang="fr-FR" dirty="0"/>
              <a:t> (Use Case)</a:t>
            </a:r>
          </a:p>
        </p:txBody>
      </p:sp>
      <p:sp>
        <p:nvSpPr>
          <p:cNvPr id="2" name="Slide Number Placeholder 1">
            <a:extLst>
              <a:ext uri="{FF2B5EF4-FFF2-40B4-BE49-F238E27FC236}">
                <a16:creationId xmlns:a16="http://schemas.microsoft.com/office/drawing/2014/main" id="{EFE8A12C-B45C-7153-600A-39C62B23E2D5}"/>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27</a:t>
            </a:fld>
            <a:endParaRPr lang="fr-FR"/>
          </a:p>
        </p:txBody>
      </p:sp>
      <p:pic>
        <p:nvPicPr>
          <p:cNvPr id="3" name="Picture 2">
            <a:extLst>
              <a:ext uri="{FF2B5EF4-FFF2-40B4-BE49-F238E27FC236}">
                <a16:creationId xmlns:a16="http://schemas.microsoft.com/office/drawing/2014/main" id="{E82F66F4-FA94-D737-1B21-27FD20D090B7}"/>
              </a:ext>
            </a:extLst>
          </p:cNvPr>
          <p:cNvPicPr>
            <a:picLocks noChangeAspect="1"/>
          </p:cNvPicPr>
          <p:nvPr/>
        </p:nvPicPr>
        <p:blipFill>
          <a:blip r:embed="rId2"/>
          <a:srcRect r="16815"/>
          <a:stretch>
            <a:fillRect/>
          </a:stretch>
        </p:blipFill>
        <p:spPr>
          <a:xfrm>
            <a:off x="2305464" y="2261564"/>
            <a:ext cx="6876941" cy="4094786"/>
          </a:xfrm>
          <a:prstGeom prst="rect">
            <a:avLst/>
          </a:prstGeom>
        </p:spPr>
      </p:pic>
      <p:sp>
        <p:nvSpPr>
          <p:cNvPr id="10" name="TextBox 9">
            <a:extLst>
              <a:ext uri="{FF2B5EF4-FFF2-40B4-BE49-F238E27FC236}">
                <a16:creationId xmlns:a16="http://schemas.microsoft.com/office/drawing/2014/main" id="{2822791F-39A4-DBAF-652F-561FF2FE52AF}"/>
              </a:ext>
            </a:extLst>
          </p:cNvPr>
          <p:cNvSpPr txBox="1"/>
          <p:nvPr/>
        </p:nvSpPr>
        <p:spPr>
          <a:xfrm>
            <a:off x="2553849" y="1721746"/>
            <a:ext cx="6380170" cy="553998"/>
          </a:xfrm>
          <a:prstGeom prst="rect">
            <a:avLst/>
          </a:prstGeom>
          <a:noFill/>
        </p:spPr>
        <p:txBody>
          <a:bodyPr wrap="square" rtlCol="0">
            <a:spAutoFit/>
          </a:bodyPr>
          <a:lstStyle/>
          <a:p>
            <a:pPr algn="ctr"/>
            <a:r>
              <a:rPr lang="en-US" sz="3000" b="1" dirty="0"/>
              <a:t>Step 3 – Testing &amp; Deployment</a:t>
            </a:r>
          </a:p>
        </p:txBody>
      </p:sp>
      <p:pic>
        <p:nvPicPr>
          <p:cNvPr id="4" name="Picture 3">
            <a:extLst>
              <a:ext uri="{FF2B5EF4-FFF2-40B4-BE49-F238E27FC236}">
                <a16:creationId xmlns:a16="http://schemas.microsoft.com/office/drawing/2014/main" id="{3A2874DA-179C-FD92-B232-DFDC1BC41564}"/>
              </a:ext>
            </a:extLst>
          </p:cNvPr>
          <p:cNvPicPr>
            <a:picLocks noChangeAspect="1"/>
          </p:cNvPicPr>
          <p:nvPr/>
        </p:nvPicPr>
        <p:blipFill>
          <a:blip r:embed="rId3"/>
          <a:stretch>
            <a:fillRect/>
          </a:stretch>
        </p:blipFill>
        <p:spPr>
          <a:xfrm>
            <a:off x="4215657" y="2209790"/>
            <a:ext cx="3517900" cy="4038600"/>
          </a:xfrm>
          <a:prstGeom prst="rect">
            <a:avLst/>
          </a:prstGeom>
        </p:spPr>
      </p:pic>
      <p:sp>
        <p:nvSpPr>
          <p:cNvPr id="9" name="TextBox 8">
            <a:extLst>
              <a:ext uri="{FF2B5EF4-FFF2-40B4-BE49-F238E27FC236}">
                <a16:creationId xmlns:a16="http://schemas.microsoft.com/office/drawing/2014/main" id="{5F83E48C-8F16-2A4E-E227-3BA893163FDF}"/>
              </a:ext>
            </a:extLst>
          </p:cNvPr>
          <p:cNvSpPr txBox="1"/>
          <p:nvPr/>
        </p:nvSpPr>
        <p:spPr>
          <a:xfrm>
            <a:off x="986117" y="1655792"/>
            <a:ext cx="10219765" cy="553998"/>
          </a:xfrm>
          <a:prstGeom prst="rect">
            <a:avLst/>
          </a:prstGeom>
          <a:noFill/>
        </p:spPr>
        <p:txBody>
          <a:bodyPr wrap="square" rtlCol="0">
            <a:spAutoFit/>
          </a:bodyPr>
          <a:lstStyle/>
          <a:p>
            <a:pPr algn="ctr"/>
            <a:r>
              <a:rPr lang="en-US" sz="3000" b="1" dirty="0"/>
              <a:t>Step 2 – Adjusting Hyperparameters &amp; Finetuning</a:t>
            </a:r>
          </a:p>
        </p:txBody>
      </p:sp>
      <p:pic>
        <p:nvPicPr>
          <p:cNvPr id="6" name="Picture 5">
            <a:extLst>
              <a:ext uri="{FF2B5EF4-FFF2-40B4-BE49-F238E27FC236}">
                <a16:creationId xmlns:a16="http://schemas.microsoft.com/office/drawing/2014/main" id="{0F69D2D1-CDCD-3D56-CFE6-3B36BA718D52}"/>
              </a:ext>
            </a:extLst>
          </p:cNvPr>
          <p:cNvPicPr>
            <a:picLocks noChangeAspect="1"/>
          </p:cNvPicPr>
          <p:nvPr/>
        </p:nvPicPr>
        <p:blipFill>
          <a:blip r:embed="rId4"/>
          <a:stretch>
            <a:fillRect/>
          </a:stretch>
        </p:blipFill>
        <p:spPr>
          <a:xfrm>
            <a:off x="1565950" y="2297750"/>
            <a:ext cx="8805430" cy="4181889"/>
          </a:xfrm>
          <a:prstGeom prst="rect">
            <a:avLst/>
          </a:prstGeom>
        </p:spPr>
      </p:pic>
      <p:sp>
        <p:nvSpPr>
          <p:cNvPr id="8" name="TextBox 7">
            <a:extLst>
              <a:ext uri="{FF2B5EF4-FFF2-40B4-BE49-F238E27FC236}">
                <a16:creationId xmlns:a16="http://schemas.microsoft.com/office/drawing/2014/main" id="{3A1AC863-D0A9-9692-32BC-EFC10F16951A}"/>
              </a:ext>
            </a:extLst>
          </p:cNvPr>
          <p:cNvSpPr txBox="1"/>
          <p:nvPr/>
        </p:nvSpPr>
        <p:spPr>
          <a:xfrm>
            <a:off x="4054781" y="1619562"/>
            <a:ext cx="4668819" cy="553998"/>
          </a:xfrm>
          <a:prstGeom prst="rect">
            <a:avLst/>
          </a:prstGeom>
          <a:noFill/>
        </p:spPr>
        <p:txBody>
          <a:bodyPr wrap="square" rtlCol="0">
            <a:spAutoFit/>
          </a:bodyPr>
          <a:lstStyle/>
          <a:p>
            <a:r>
              <a:rPr lang="en-US" sz="3000" b="1" dirty="0"/>
              <a:t>Step 1 - Data Collection</a:t>
            </a:r>
          </a:p>
        </p:txBody>
      </p:sp>
    </p:spTree>
    <p:extLst>
      <p:ext uri="{BB962C8B-B14F-4D97-AF65-F5344CB8AC3E}">
        <p14:creationId xmlns:p14="http://schemas.microsoft.com/office/powerpoint/2010/main" val="213084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p:bldP spid="9" grpId="1"/>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18F2E8-FE5D-80AF-B07D-9475CA7AED9C}"/>
            </a:ext>
          </a:extLst>
        </p:cNvPr>
        <p:cNvGrpSpPr/>
        <p:nvPr/>
      </p:nvGrpSpPr>
      <p:grpSpPr>
        <a:xfrm>
          <a:off x="0" y="0"/>
          <a:ext cx="0" cy="0"/>
          <a:chOff x="0" y="0"/>
          <a:chExt cx="0" cy="0"/>
        </a:xfrm>
      </p:grpSpPr>
      <p:sp useBgFill="1">
        <p:nvSpPr>
          <p:cNvPr id="17" name="Rectangle 16" hidden="1">
            <a:extLst>
              <a:ext uri="{FF2B5EF4-FFF2-40B4-BE49-F238E27FC236}">
                <a16:creationId xmlns:a16="http://schemas.microsoft.com/office/drawing/2014/main" id="{D1028EFD-8F15-322C-3BFE-615F7F207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0C8B136-8C3A-ED44-E224-7D262B455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54D936B-EA85-5192-5A2F-74AFC76D15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solidFill>
              <a:schemeClr val="accent4">
                <a:lumMod val="20000"/>
                <a:lumOff val="80000"/>
              </a:schemeClr>
            </a:solidFill>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545F205-25B3-799E-E43E-04BE0C8AA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05A739D-BBB1-B19D-2F7B-A1F5EF89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6DAFE7-C06D-B97D-E485-6CB9B8624D81}"/>
              </a:ext>
            </a:extLst>
          </p:cNvPr>
          <p:cNvSpPr>
            <a:spLocks noGrp="1"/>
          </p:cNvSpPr>
          <p:nvPr>
            <p:ph type="ctrTitle"/>
          </p:nvPr>
        </p:nvSpPr>
        <p:spPr>
          <a:xfrm>
            <a:off x="1524000" y="1584683"/>
            <a:ext cx="9144000" cy="2551829"/>
          </a:xfrm>
        </p:spPr>
        <p:txBody>
          <a:bodyPr anchor="ctr">
            <a:normAutofit/>
          </a:bodyPr>
          <a:lstStyle/>
          <a:p>
            <a:r>
              <a:rPr lang="fr-FR" sz="6600" dirty="0" err="1"/>
              <a:t>Act</a:t>
            </a:r>
            <a:r>
              <a:rPr lang="fr-FR" sz="6600" dirty="0"/>
              <a:t> 4 - </a:t>
            </a:r>
            <a:r>
              <a:rPr lang="en-GB" sz="6600" dirty="0"/>
              <a:t>Digital Skillset</a:t>
            </a:r>
            <a:endParaRPr lang="fr-FR" sz="6600" dirty="0" err="1"/>
          </a:p>
        </p:txBody>
      </p:sp>
      <p:sp>
        <p:nvSpPr>
          <p:cNvPr id="3" name="Espace réservé du contenu 2">
            <a:extLst>
              <a:ext uri="{FF2B5EF4-FFF2-40B4-BE49-F238E27FC236}">
                <a16:creationId xmlns:a16="http://schemas.microsoft.com/office/drawing/2014/main" id="{7F0AB34F-AA2A-DA81-45F3-77DEC25B102A}"/>
              </a:ext>
            </a:extLst>
          </p:cNvPr>
          <p:cNvSpPr>
            <a:spLocks noGrp="1"/>
          </p:cNvSpPr>
          <p:nvPr>
            <p:ph type="subTitle" idx="1"/>
          </p:nvPr>
        </p:nvSpPr>
        <p:spPr>
          <a:xfrm>
            <a:off x="1524000" y="5160469"/>
            <a:ext cx="9144000" cy="1182135"/>
          </a:xfrm>
        </p:spPr>
        <p:txBody>
          <a:bodyPr anchor="ctr">
            <a:normAutofit/>
          </a:bodyPr>
          <a:lstStyle/>
          <a:p>
            <a:endParaRPr lang="fr-FR" sz="2800"/>
          </a:p>
        </p:txBody>
      </p:sp>
      <p:sp>
        <p:nvSpPr>
          <p:cNvPr id="4" name="Slide Number Placeholder 3">
            <a:extLst>
              <a:ext uri="{FF2B5EF4-FFF2-40B4-BE49-F238E27FC236}">
                <a16:creationId xmlns:a16="http://schemas.microsoft.com/office/drawing/2014/main" id="{E6F3D41F-05F3-1FF5-D0AC-20B6F94057A4}"/>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28</a:t>
            </a:fld>
            <a:endParaRPr lang="fr-FR"/>
          </a:p>
        </p:txBody>
      </p:sp>
    </p:spTree>
    <p:extLst>
      <p:ext uri="{BB962C8B-B14F-4D97-AF65-F5344CB8AC3E}">
        <p14:creationId xmlns:p14="http://schemas.microsoft.com/office/powerpoint/2010/main" val="220514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0A9F3C-C875-974F-FB46-C5A08338A314}"/>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540EFD50-44CB-2C36-1D96-B84E7D707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42DF7A3D-567E-14B2-9F96-874B38EB5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7E0F8BE-AA27-00A4-F226-1316EDF80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05BB1A-1B36-E7CD-28EF-3877717EF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9DD9B46-8050-9878-EF81-3640A3E61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7CF664A7-EE01-D86A-6BA9-9CD2C45F4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29E8409-D100-73F3-A8D0-52B64856F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36A942D9-1DC5-D33A-B67A-2FFF862983C9}"/>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fr-FR" dirty="0"/>
              <a:t>The Modern QS: </a:t>
            </a:r>
            <a:r>
              <a:rPr lang="fr-FR" dirty="0" err="1"/>
              <a:t>Hybrid</a:t>
            </a:r>
            <a:r>
              <a:rPr lang="fr-FR" dirty="0"/>
              <a:t> Professional</a:t>
            </a:r>
          </a:p>
        </p:txBody>
      </p:sp>
      <p:sp>
        <p:nvSpPr>
          <p:cNvPr id="2" name="Slide Number Placeholder 1">
            <a:extLst>
              <a:ext uri="{FF2B5EF4-FFF2-40B4-BE49-F238E27FC236}">
                <a16:creationId xmlns:a16="http://schemas.microsoft.com/office/drawing/2014/main" id="{83AF5B47-4AAA-5B25-17DA-5FEFAAB0C8F0}"/>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29</a:t>
            </a:fld>
            <a:endParaRPr lang="fr-FR"/>
          </a:p>
        </p:txBody>
      </p:sp>
      <p:graphicFrame>
        <p:nvGraphicFramePr>
          <p:cNvPr id="3" name="Espace réservé du contenu 2">
            <a:extLst>
              <a:ext uri="{FF2B5EF4-FFF2-40B4-BE49-F238E27FC236}">
                <a16:creationId xmlns:a16="http://schemas.microsoft.com/office/drawing/2014/main" id="{9786932C-B244-AEBD-C8B6-D495EF73AD06}"/>
              </a:ext>
            </a:extLst>
          </p:cNvPr>
          <p:cNvGraphicFramePr/>
          <p:nvPr>
            <p:extLst>
              <p:ext uri="{D42A27DB-BD31-4B8C-83A1-F6EECF244321}">
                <p14:modId xmlns:p14="http://schemas.microsoft.com/office/powerpoint/2010/main" val="3851804996"/>
              </p:ext>
            </p:extLst>
          </p:nvPr>
        </p:nvGraphicFramePr>
        <p:xfrm>
          <a:off x="503814" y="1644933"/>
          <a:ext cx="11201400" cy="4879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7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E2F483F7-6C8E-4BDF-8A37-22CF31A0281B}"/>
                                            </p:graphicEl>
                                          </p:spTgt>
                                        </p:tgtEl>
                                        <p:attrNameLst>
                                          <p:attrName>style.visibility</p:attrName>
                                        </p:attrNameLst>
                                      </p:cBhvr>
                                      <p:to>
                                        <p:strVal val="visible"/>
                                      </p:to>
                                    </p:set>
                                    <p:animEffect transition="in" filter="fade">
                                      <p:cBhvr>
                                        <p:cTn id="7" dur="500"/>
                                        <p:tgtEl>
                                          <p:spTgt spid="3">
                                            <p:graphicEl>
                                              <a:dgm id="{E2F483F7-6C8E-4BDF-8A37-22CF31A0281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18A9A9A1-2323-4F81-969B-D513D5EEA56C}"/>
                                            </p:graphicEl>
                                          </p:spTgt>
                                        </p:tgtEl>
                                        <p:attrNameLst>
                                          <p:attrName>style.visibility</p:attrName>
                                        </p:attrNameLst>
                                      </p:cBhvr>
                                      <p:to>
                                        <p:strVal val="visible"/>
                                      </p:to>
                                    </p:set>
                                    <p:animEffect transition="in" filter="fade">
                                      <p:cBhvr>
                                        <p:cTn id="10" dur="500"/>
                                        <p:tgtEl>
                                          <p:spTgt spid="3">
                                            <p:graphicEl>
                                              <a:dgm id="{18A9A9A1-2323-4F81-969B-D513D5EEA56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301285A0-4F64-4A90-BC05-B82EEC8B5061}"/>
                                            </p:graphicEl>
                                          </p:spTgt>
                                        </p:tgtEl>
                                        <p:attrNameLst>
                                          <p:attrName>style.visibility</p:attrName>
                                        </p:attrNameLst>
                                      </p:cBhvr>
                                      <p:to>
                                        <p:strVal val="visible"/>
                                      </p:to>
                                    </p:set>
                                    <p:animEffect transition="in" filter="fade">
                                      <p:cBhvr>
                                        <p:cTn id="13" dur="500"/>
                                        <p:tgtEl>
                                          <p:spTgt spid="3">
                                            <p:graphicEl>
                                              <a:dgm id="{301285A0-4F64-4A90-BC05-B82EEC8B506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41B8E8F0-B52D-4F30-8CE7-47AE0073B3A4}"/>
                                            </p:graphicEl>
                                          </p:spTgt>
                                        </p:tgtEl>
                                        <p:attrNameLst>
                                          <p:attrName>style.visibility</p:attrName>
                                        </p:attrNameLst>
                                      </p:cBhvr>
                                      <p:to>
                                        <p:strVal val="visible"/>
                                      </p:to>
                                    </p:set>
                                    <p:animEffect transition="in" filter="fade">
                                      <p:cBhvr>
                                        <p:cTn id="18" dur="500"/>
                                        <p:tgtEl>
                                          <p:spTgt spid="3">
                                            <p:graphicEl>
                                              <a:dgm id="{41B8E8F0-B52D-4F30-8CE7-47AE0073B3A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894CB6AA-0ACD-4352-A038-B20F05164AFB}"/>
                                            </p:graphicEl>
                                          </p:spTgt>
                                        </p:tgtEl>
                                        <p:attrNameLst>
                                          <p:attrName>style.visibility</p:attrName>
                                        </p:attrNameLst>
                                      </p:cBhvr>
                                      <p:to>
                                        <p:strVal val="visible"/>
                                      </p:to>
                                    </p:set>
                                    <p:animEffect transition="in" filter="fade">
                                      <p:cBhvr>
                                        <p:cTn id="21" dur="500"/>
                                        <p:tgtEl>
                                          <p:spTgt spid="3">
                                            <p:graphicEl>
                                              <a:dgm id="{894CB6AA-0ACD-4352-A038-B20F05164AF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D68B6DEA-D2E7-4879-A99A-E7617DEF6D47}"/>
                                            </p:graphicEl>
                                          </p:spTgt>
                                        </p:tgtEl>
                                        <p:attrNameLst>
                                          <p:attrName>style.visibility</p:attrName>
                                        </p:attrNameLst>
                                      </p:cBhvr>
                                      <p:to>
                                        <p:strVal val="visible"/>
                                      </p:to>
                                    </p:set>
                                    <p:animEffect transition="in" filter="fade">
                                      <p:cBhvr>
                                        <p:cTn id="24" dur="500"/>
                                        <p:tgtEl>
                                          <p:spTgt spid="3">
                                            <p:graphicEl>
                                              <a:dgm id="{D68B6DEA-D2E7-4879-A99A-E7617DEF6D4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graphicEl>
                                              <a:dgm id="{EACC07E2-F18D-46E5-B7CA-2D4C1D533C05}"/>
                                            </p:graphicEl>
                                          </p:spTgt>
                                        </p:tgtEl>
                                        <p:attrNameLst>
                                          <p:attrName>style.visibility</p:attrName>
                                        </p:attrNameLst>
                                      </p:cBhvr>
                                      <p:to>
                                        <p:strVal val="visible"/>
                                      </p:to>
                                    </p:set>
                                    <p:animEffect transition="in" filter="fade">
                                      <p:cBhvr>
                                        <p:cTn id="29" dur="500"/>
                                        <p:tgtEl>
                                          <p:spTgt spid="3">
                                            <p:graphicEl>
                                              <a:dgm id="{EACC07E2-F18D-46E5-B7CA-2D4C1D533C0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graphicEl>
                                              <a:dgm id="{6A55178E-AE50-44AC-85D2-8A32F32C33EF}"/>
                                            </p:graphicEl>
                                          </p:spTgt>
                                        </p:tgtEl>
                                        <p:attrNameLst>
                                          <p:attrName>style.visibility</p:attrName>
                                        </p:attrNameLst>
                                      </p:cBhvr>
                                      <p:to>
                                        <p:strVal val="visible"/>
                                      </p:to>
                                    </p:set>
                                    <p:animEffect transition="in" filter="fade">
                                      <p:cBhvr>
                                        <p:cTn id="32" dur="500"/>
                                        <p:tgtEl>
                                          <p:spTgt spid="3">
                                            <p:graphicEl>
                                              <a:dgm id="{6A55178E-AE50-44AC-85D2-8A32F32C33EF}"/>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6E46CCB5-4C22-4C0A-A695-51112A46EA8C}"/>
                                            </p:graphicEl>
                                          </p:spTgt>
                                        </p:tgtEl>
                                        <p:attrNameLst>
                                          <p:attrName>style.visibility</p:attrName>
                                        </p:attrNameLst>
                                      </p:cBhvr>
                                      <p:to>
                                        <p:strVal val="visible"/>
                                      </p:to>
                                    </p:set>
                                    <p:animEffect transition="in" filter="fade">
                                      <p:cBhvr>
                                        <p:cTn id="35" dur="500"/>
                                        <p:tgtEl>
                                          <p:spTgt spid="3">
                                            <p:graphicEl>
                                              <a:dgm id="{6E46CCB5-4C22-4C0A-A695-51112A46EA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D95E98-DAD5-105E-0006-480F8FE70581}"/>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D0DD040D-DD1A-1C77-3927-8A6DE56A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168E5CF3-7FEE-92D6-0DAF-56E1EE5AF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2B567B5-BCF8-1487-E147-C93CBC8C1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681F5DF-270C-7666-FD7F-053F88BFF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102E711-727E-DC29-C212-655EB46D2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3ECF2C96-F983-42A2-419C-D50B32319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9F6A8946-1BA1-1667-DAE9-921ECFF8D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99773FF5-4963-4ABA-5AD1-27D59FBBB49A}"/>
              </a:ext>
            </a:extLst>
          </p:cNvPr>
          <p:cNvSpPr txBox="1">
            <a:spLocks/>
          </p:cNvSpPr>
          <p:nvPr/>
        </p:nvSpPr>
        <p:spPr>
          <a:xfrm>
            <a:off x="761230" y="470904"/>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The QS 2.0 Transformation Journey</a:t>
            </a:r>
          </a:p>
        </p:txBody>
      </p:sp>
      <p:graphicFrame>
        <p:nvGraphicFramePr>
          <p:cNvPr id="34" name="Espace réservé du contenu 2">
            <a:extLst>
              <a:ext uri="{FF2B5EF4-FFF2-40B4-BE49-F238E27FC236}">
                <a16:creationId xmlns:a16="http://schemas.microsoft.com/office/drawing/2014/main" id="{B45BCDE6-420D-7A71-D055-0F0EA2A49C7A}"/>
              </a:ext>
            </a:extLst>
          </p:cNvPr>
          <p:cNvGraphicFramePr/>
          <p:nvPr>
            <p:extLst>
              <p:ext uri="{D42A27DB-BD31-4B8C-83A1-F6EECF244321}">
                <p14:modId xmlns:p14="http://schemas.microsoft.com/office/powerpoint/2010/main" val="530724228"/>
              </p:ext>
            </p:extLst>
          </p:nvPr>
        </p:nvGraphicFramePr>
        <p:xfrm>
          <a:off x="838200" y="175025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56676E0-0FD4-2384-7F24-7350190AF5B5}"/>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a:t>
            </a:fld>
            <a:endParaRPr lang="fr-FR"/>
          </a:p>
        </p:txBody>
      </p:sp>
    </p:spTree>
    <p:extLst>
      <p:ext uri="{BB962C8B-B14F-4D97-AF65-F5344CB8AC3E}">
        <p14:creationId xmlns:p14="http://schemas.microsoft.com/office/powerpoint/2010/main" val="82937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892CAE56-939C-4EAD-B31C-089131373A9E}"/>
                                            </p:graphicEl>
                                          </p:spTgt>
                                        </p:tgtEl>
                                        <p:attrNameLst>
                                          <p:attrName>style.visibility</p:attrName>
                                        </p:attrNameLst>
                                      </p:cBhvr>
                                      <p:to>
                                        <p:strVal val="visible"/>
                                      </p:to>
                                    </p:set>
                                    <p:animEffect transition="in" filter="fade">
                                      <p:cBhvr>
                                        <p:cTn id="7" dur="1000"/>
                                        <p:tgtEl>
                                          <p:spTgt spid="34">
                                            <p:graphicEl>
                                              <a:dgm id="{892CAE56-939C-4EAD-B31C-089131373A9E}"/>
                                            </p:graphicEl>
                                          </p:spTgt>
                                        </p:tgtEl>
                                      </p:cBhvr>
                                    </p:animEffect>
                                    <p:anim calcmode="lin" valueType="num">
                                      <p:cBhvr>
                                        <p:cTn id="8" dur="1000" fill="hold"/>
                                        <p:tgtEl>
                                          <p:spTgt spid="34">
                                            <p:graphicEl>
                                              <a:dgm id="{892CAE56-939C-4EAD-B31C-089131373A9E}"/>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892CAE56-939C-4EAD-B31C-089131373A9E}"/>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38D4E875-7473-46CD-838E-762613807858}"/>
                                            </p:graphicEl>
                                          </p:spTgt>
                                        </p:tgtEl>
                                        <p:attrNameLst>
                                          <p:attrName>style.visibility</p:attrName>
                                        </p:attrNameLst>
                                      </p:cBhvr>
                                      <p:to>
                                        <p:strVal val="visible"/>
                                      </p:to>
                                    </p:set>
                                    <p:animEffect transition="in" filter="fade">
                                      <p:cBhvr>
                                        <p:cTn id="12" dur="1000"/>
                                        <p:tgtEl>
                                          <p:spTgt spid="34">
                                            <p:graphicEl>
                                              <a:dgm id="{38D4E875-7473-46CD-838E-762613807858}"/>
                                            </p:graphicEl>
                                          </p:spTgt>
                                        </p:tgtEl>
                                      </p:cBhvr>
                                    </p:animEffect>
                                    <p:anim calcmode="lin" valueType="num">
                                      <p:cBhvr>
                                        <p:cTn id="13" dur="1000" fill="hold"/>
                                        <p:tgtEl>
                                          <p:spTgt spid="34">
                                            <p:graphicEl>
                                              <a:dgm id="{38D4E875-7473-46CD-838E-762613807858}"/>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38D4E875-7473-46CD-838E-762613807858}"/>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E11B9BBE-BF95-4E50-9EB1-E87AA92A1202}"/>
                                            </p:graphicEl>
                                          </p:spTgt>
                                        </p:tgtEl>
                                        <p:attrNameLst>
                                          <p:attrName>style.visibility</p:attrName>
                                        </p:attrNameLst>
                                      </p:cBhvr>
                                      <p:to>
                                        <p:strVal val="visible"/>
                                      </p:to>
                                    </p:set>
                                    <p:animEffect transition="in" filter="fade">
                                      <p:cBhvr>
                                        <p:cTn id="17" dur="1000"/>
                                        <p:tgtEl>
                                          <p:spTgt spid="34">
                                            <p:graphicEl>
                                              <a:dgm id="{E11B9BBE-BF95-4E50-9EB1-E87AA92A1202}"/>
                                            </p:graphicEl>
                                          </p:spTgt>
                                        </p:tgtEl>
                                      </p:cBhvr>
                                    </p:animEffect>
                                    <p:anim calcmode="lin" valueType="num">
                                      <p:cBhvr>
                                        <p:cTn id="18" dur="1000" fill="hold"/>
                                        <p:tgtEl>
                                          <p:spTgt spid="34">
                                            <p:graphicEl>
                                              <a:dgm id="{E11B9BBE-BF95-4E50-9EB1-E87AA92A1202}"/>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E11B9BBE-BF95-4E50-9EB1-E87AA92A1202}"/>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368377BD-4935-4488-9394-285992263E54}"/>
                                            </p:graphicEl>
                                          </p:spTgt>
                                        </p:tgtEl>
                                        <p:attrNameLst>
                                          <p:attrName>style.visibility</p:attrName>
                                        </p:attrNameLst>
                                      </p:cBhvr>
                                      <p:to>
                                        <p:strVal val="visible"/>
                                      </p:to>
                                    </p:set>
                                    <p:animEffect transition="in" filter="fade">
                                      <p:cBhvr>
                                        <p:cTn id="24" dur="1000"/>
                                        <p:tgtEl>
                                          <p:spTgt spid="34">
                                            <p:graphicEl>
                                              <a:dgm id="{368377BD-4935-4488-9394-285992263E54}"/>
                                            </p:graphicEl>
                                          </p:spTgt>
                                        </p:tgtEl>
                                      </p:cBhvr>
                                    </p:animEffect>
                                    <p:anim calcmode="lin" valueType="num">
                                      <p:cBhvr>
                                        <p:cTn id="25" dur="1000" fill="hold"/>
                                        <p:tgtEl>
                                          <p:spTgt spid="34">
                                            <p:graphicEl>
                                              <a:dgm id="{368377BD-4935-4488-9394-285992263E54}"/>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368377BD-4935-4488-9394-285992263E54}"/>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4A20CB3C-8CC3-4B9B-9688-6EC6792B7F2A}"/>
                                            </p:graphicEl>
                                          </p:spTgt>
                                        </p:tgtEl>
                                        <p:attrNameLst>
                                          <p:attrName>style.visibility</p:attrName>
                                        </p:attrNameLst>
                                      </p:cBhvr>
                                      <p:to>
                                        <p:strVal val="visible"/>
                                      </p:to>
                                    </p:set>
                                    <p:animEffect transition="in" filter="fade">
                                      <p:cBhvr>
                                        <p:cTn id="29" dur="1000"/>
                                        <p:tgtEl>
                                          <p:spTgt spid="34">
                                            <p:graphicEl>
                                              <a:dgm id="{4A20CB3C-8CC3-4B9B-9688-6EC6792B7F2A}"/>
                                            </p:graphicEl>
                                          </p:spTgt>
                                        </p:tgtEl>
                                      </p:cBhvr>
                                    </p:animEffect>
                                    <p:anim calcmode="lin" valueType="num">
                                      <p:cBhvr>
                                        <p:cTn id="30" dur="1000" fill="hold"/>
                                        <p:tgtEl>
                                          <p:spTgt spid="34">
                                            <p:graphicEl>
                                              <a:dgm id="{4A20CB3C-8CC3-4B9B-9688-6EC6792B7F2A}"/>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4A20CB3C-8CC3-4B9B-9688-6EC6792B7F2A}"/>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D3770DDF-6FFE-4048-93FB-7BE65EB6A011}"/>
                                            </p:graphicEl>
                                          </p:spTgt>
                                        </p:tgtEl>
                                        <p:attrNameLst>
                                          <p:attrName>style.visibility</p:attrName>
                                        </p:attrNameLst>
                                      </p:cBhvr>
                                      <p:to>
                                        <p:strVal val="visible"/>
                                      </p:to>
                                    </p:set>
                                    <p:animEffect transition="in" filter="fade">
                                      <p:cBhvr>
                                        <p:cTn id="34" dur="1000"/>
                                        <p:tgtEl>
                                          <p:spTgt spid="34">
                                            <p:graphicEl>
                                              <a:dgm id="{D3770DDF-6FFE-4048-93FB-7BE65EB6A011}"/>
                                            </p:graphicEl>
                                          </p:spTgt>
                                        </p:tgtEl>
                                      </p:cBhvr>
                                    </p:animEffect>
                                    <p:anim calcmode="lin" valueType="num">
                                      <p:cBhvr>
                                        <p:cTn id="35" dur="1000" fill="hold"/>
                                        <p:tgtEl>
                                          <p:spTgt spid="34">
                                            <p:graphicEl>
                                              <a:dgm id="{D3770DDF-6FFE-4048-93FB-7BE65EB6A011}"/>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D3770DDF-6FFE-4048-93FB-7BE65EB6A011}"/>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F781916E-70AC-418E-BC44-32FEA2EE1DA2}"/>
                                            </p:graphicEl>
                                          </p:spTgt>
                                        </p:tgtEl>
                                        <p:attrNameLst>
                                          <p:attrName>style.visibility</p:attrName>
                                        </p:attrNameLst>
                                      </p:cBhvr>
                                      <p:to>
                                        <p:strVal val="visible"/>
                                      </p:to>
                                    </p:set>
                                    <p:animEffect transition="in" filter="fade">
                                      <p:cBhvr>
                                        <p:cTn id="41" dur="1000"/>
                                        <p:tgtEl>
                                          <p:spTgt spid="34">
                                            <p:graphicEl>
                                              <a:dgm id="{F781916E-70AC-418E-BC44-32FEA2EE1DA2}"/>
                                            </p:graphicEl>
                                          </p:spTgt>
                                        </p:tgtEl>
                                      </p:cBhvr>
                                    </p:animEffect>
                                    <p:anim calcmode="lin" valueType="num">
                                      <p:cBhvr>
                                        <p:cTn id="42" dur="1000" fill="hold"/>
                                        <p:tgtEl>
                                          <p:spTgt spid="34">
                                            <p:graphicEl>
                                              <a:dgm id="{F781916E-70AC-418E-BC44-32FEA2EE1DA2}"/>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F781916E-70AC-418E-BC44-32FEA2EE1DA2}"/>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E7075161-F508-40D5-9999-82D63BC17893}"/>
                                            </p:graphicEl>
                                          </p:spTgt>
                                        </p:tgtEl>
                                        <p:attrNameLst>
                                          <p:attrName>style.visibility</p:attrName>
                                        </p:attrNameLst>
                                      </p:cBhvr>
                                      <p:to>
                                        <p:strVal val="visible"/>
                                      </p:to>
                                    </p:set>
                                    <p:animEffect transition="in" filter="fade">
                                      <p:cBhvr>
                                        <p:cTn id="46" dur="1000"/>
                                        <p:tgtEl>
                                          <p:spTgt spid="34">
                                            <p:graphicEl>
                                              <a:dgm id="{E7075161-F508-40D5-9999-82D63BC17893}"/>
                                            </p:graphicEl>
                                          </p:spTgt>
                                        </p:tgtEl>
                                      </p:cBhvr>
                                    </p:animEffect>
                                    <p:anim calcmode="lin" valueType="num">
                                      <p:cBhvr>
                                        <p:cTn id="47" dur="1000" fill="hold"/>
                                        <p:tgtEl>
                                          <p:spTgt spid="34">
                                            <p:graphicEl>
                                              <a:dgm id="{E7075161-F508-40D5-9999-82D63BC17893}"/>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E7075161-F508-40D5-9999-82D63BC17893}"/>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1F5D06C5-518B-43DE-8E1B-C63FFAD812E2}"/>
                                            </p:graphicEl>
                                          </p:spTgt>
                                        </p:tgtEl>
                                        <p:attrNameLst>
                                          <p:attrName>style.visibility</p:attrName>
                                        </p:attrNameLst>
                                      </p:cBhvr>
                                      <p:to>
                                        <p:strVal val="visible"/>
                                      </p:to>
                                    </p:set>
                                    <p:animEffect transition="in" filter="fade">
                                      <p:cBhvr>
                                        <p:cTn id="51" dur="1000"/>
                                        <p:tgtEl>
                                          <p:spTgt spid="34">
                                            <p:graphicEl>
                                              <a:dgm id="{1F5D06C5-518B-43DE-8E1B-C63FFAD812E2}"/>
                                            </p:graphicEl>
                                          </p:spTgt>
                                        </p:tgtEl>
                                      </p:cBhvr>
                                    </p:animEffect>
                                    <p:anim calcmode="lin" valueType="num">
                                      <p:cBhvr>
                                        <p:cTn id="52" dur="1000" fill="hold"/>
                                        <p:tgtEl>
                                          <p:spTgt spid="34">
                                            <p:graphicEl>
                                              <a:dgm id="{1F5D06C5-518B-43DE-8E1B-C63FFAD812E2}"/>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1F5D06C5-518B-43DE-8E1B-C63FFAD812E2}"/>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99D8B0C0-3598-45D6-A607-CE052EBBD6F4}"/>
                                            </p:graphicEl>
                                          </p:spTgt>
                                        </p:tgtEl>
                                        <p:attrNameLst>
                                          <p:attrName>style.visibility</p:attrName>
                                        </p:attrNameLst>
                                      </p:cBhvr>
                                      <p:to>
                                        <p:strVal val="visible"/>
                                      </p:to>
                                    </p:set>
                                    <p:animEffect transition="in" filter="fade">
                                      <p:cBhvr>
                                        <p:cTn id="58" dur="1000"/>
                                        <p:tgtEl>
                                          <p:spTgt spid="34">
                                            <p:graphicEl>
                                              <a:dgm id="{99D8B0C0-3598-45D6-A607-CE052EBBD6F4}"/>
                                            </p:graphicEl>
                                          </p:spTgt>
                                        </p:tgtEl>
                                      </p:cBhvr>
                                    </p:animEffect>
                                    <p:anim calcmode="lin" valueType="num">
                                      <p:cBhvr>
                                        <p:cTn id="59" dur="1000" fill="hold"/>
                                        <p:tgtEl>
                                          <p:spTgt spid="34">
                                            <p:graphicEl>
                                              <a:dgm id="{99D8B0C0-3598-45D6-A607-CE052EBBD6F4}"/>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99D8B0C0-3598-45D6-A607-CE052EBBD6F4}"/>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2CB289C7-C12D-4D96-8E73-3E619EAD55B4}"/>
                                            </p:graphicEl>
                                          </p:spTgt>
                                        </p:tgtEl>
                                        <p:attrNameLst>
                                          <p:attrName>style.visibility</p:attrName>
                                        </p:attrNameLst>
                                      </p:cBhvr>
                                      <p:to>
                                        <p:strVal val="visible"/>
                                      </p:to>
                                    </p:set>
                                    <p:animEffect transition="in" filter="fade">
                                      <p:cBhvr>
                                        <p:cTn id="63" dur="1000"/>
                                        <p:tgtEl>
                                          <p:spTgt spid="34">
                                            <p:graphicEl>
                                              <a:dgm id="{2CB289C7-C12D-4D96-8E73-3E619EAD55B4}"/>
                                            </p:graphicEl>
                                          </p:spTgt>
                                        </p:tgtEl>
                                      </p:cBhvr>
                                    </p:animEffect>
                                    <p:anim calcmode="lin" valueType="num">
                                      <p:cBhvr>
                                        <p:cTn id="64" dur="1000" fill="hold"/>
                                        <p:tgtEl>
                                          <p:spTgt spid="34">
                                            <p:graphicEl>
                                              <a:dgm id="{2CB289C7-C12D-4D96-8E73-3E619EAD55B4}"/>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2CB289C7-C12D-4D96-8E73-3E619EAD55B4}"/>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4C2E1266-D706-4840-AD13-239262D17285}"/>
                                            </p:graphicEl>
                                          </p:spTgt>
                                        </p:tgtEl>
                                        <p:attrNameLst>
                                          <p:attrName>style.visibility</p:attrName>
                                        </p:attrNameLst>
                                      </p:cBhvr>
                                      <p:to>
                                        <p:strVal val="visible"/>
                                      </p:to>
                                    </p:set>
                                    <p:animEffect transition="in" filter="fade">
                                      <p:cBhvr>
                                        <p:cTn id="68" dur="1000"/>
                                        <p:tgtEl>
                                          <p:spTgt spid="34">
                                            <p:graphicEl>
                                              <a:dgm id="{4C2E1266-D706-4840-AD13-239262D17285}"/>
                                            </p:graphicEl>
                                          </p:spTgt>
                                        </p:tgtEl>
                                      </p:cBhvr>
                                    </p:animEffect>
                                    <p:anim calcmode="lin" valueType="num">
                                      <p:cBhvr>
                                        <p:cTn id="69" dur="1000" fill="hold"/>
                                        <p:tgtEl>
                                          <p:spTgt spid="34">
                                            <p:graphicEl>
                                              <a:dgm id="{4C2E1266-D706-4840-AD13-239262D17285}"/>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4C2E1266-D706-4840-AD13-239262D17285}"/>
                                            </p:graphic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4">
                                            <p:graphicEl>
                                              <a:dgm id="{AAC89952-1F98-4620-8F28-479230EFEC7E}"/>
                                            </p:graphicEl>
                                          </p:spTgt>
                                        </p:tgtEl>
                                        <p:attrNameLst>
                                          <p:attrName>style.visibility</p:attrName>
                                        </p:attrNameLst>
                                      </p:cBhvr>
                                      <p:to>
                                        <p:strVal val="visible"/>
                                      </p:to>
                                    </p:set>
                                    <p:animEffect transition="in" filter="fade">
                                      <p:cBhvr>
                                        <p:cTn id="75" dur="1000"/>
                                        <p:tgtEl>
                                          <p:spTgt spid="34">
                                            <p:graphicEl>
                                              <a:dgm id="{AAC89952-1F98-4620-8F28-479230EFEC7E}"/>
                                            </p:graphicEl>
                                          </p:spTgt>
                                        </p:tgtEl>
                                      </p:cBhvr>
                                    </p:animEffect>
                                    <p:anim calcmode="lin" valueType="num">
                                      <p:cBhvr>
                                        <p:cTn id="76" dur="1000" fill="hold"/>
                                        <p:tgtEl>
                                          <p:spTgt spid="34">
                                            <p:graphicEl>
                                              <a:dgm id="{AAC89952-1F98-4620-8F28-479230EFEC7E}"/>
                                            </p:graphicEl>
                                          </p:spTgt>
                                        </p:tgtEl>
                                        <p:attrNameLst>
                                          <p:attrName>ppt_x</p:attrName>
                                        </p:attrNameLst>
                                      </p:cBhvr>
                                      <p:tavLst>
                                        <p:tav tm="0">
                                          <p:val>
                                            <p:strVal val="#ppt_x"/>
                                          </p:val>
                                        </p:tav>
                                        <p:tav tm="100000">
                                          <p:val>
                                            <p:strVal val="#ppt_x"/>
                                          </p:val>
                                        </p:tav>
                                      </p:tavLst>
                                    </p:anim>
                                    <p:anim calcmode="lin" valueType="num">
                                      <p:cBhvr>
                                        <p:cTn id="77" dur="1000" fill="hold"/>
                                        <p:tgtEl>
                                          <p:spTgt spid="34">
                                            <p:graphicEl>
                                              <a:dgm id="{AAC89952-1F98-4620-8F28-479230EFEC7E}"/>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4">
                                            <p:graphicEl>
                                              <a:dgm id="{6570BC58-9CDE-4FC6-B484-4D1311AEC24E}"/>
                                            </p:graphicEl>
                                          </p:spTgt>
                                        </p:tgtEl>
                                        <p:attrNameLst>
                                          <p:attrName>style.visibility</p:attrName>
                                        </p:attrNameLst>
                                      </p:cBhvr>
                                      <p:to>
                                        <p:strVal val="visible"/>
                                      </p:to>
                                    </p:set>
                                    <p:animEffect transition="in" filter="fade">
                                      <p:cBhvr>
                                        <p:cTn id="80" dur="1000"/>
                                        <p:tgtEl>
                                          <p:spTgt spid="34">
                                            <p:graphicEl>
                                              <a:dgm id="{6570BC58-9CDE-4FC6-B484-4D1311AEC24E}"/>
                                            </p:graphicEl>
                                          </p:spTgt>
                                        </p:tgtEl>
                                      </p:cBhvr>
                                    </p:animEffect>
                                    <p:anim calcmode="lin" valueType="num">
                                      <p:cBhvr>
                                        <p:cTn id="81" dur="1000" fill="hold"/>
                                        <p:tgtEl>
                                          <p:spTgt spid="34">
                                            <p:graphicEl>
                                              <a:dgm id="{6570BC58-9CDE-4FC6-B484-4D1311AEC24E}"/>
                                            </p:graphicEl>
                                          </p:spTgt>
                                        </p:tgtEl>
                                        <p:attrNameLst>
                                          <p:attrName>ppt_x</p:attrName>
                                        </p:attrNameLst>
                                      </p:cBhvr>
                                      <p:tavLst>
                                        <p:tav tm="0">
                                          <p:val>
                                            <p:strVal val="#ppt_x"/>
                                          </p:val>
                                        </p:tav>
                                        <p:tav tm="100000">
                                          <p:val>
                                            <p:strVal val="#ppt_x"/>
                                          </p:val>
                                        </p:tav>
                                      </p:tavLst>
                                    </p:anim>
                                    <p:anim calcmode="lin" valueType="num">
                                      <p:cBhvr>
                                        <p:cTn id="82" dur="1000" fill="hold"/>
                                        <p:tgtEl>
                                          <p:spTgt spid="34">
                                            <p:graphicEl>
                                              <a:dgm id="{6570BC58-9CDE-4FC6-B484-4D1311AEC24E}"/>
                                            </p:graphic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4">
                                            <p:graphicEl>
                                              <a:dgm id="{CA5ED4BF-D1F6-4266-BC42-DA690DE2A345}"/>
                                            </p:graphicEl>
                                          </p:spTgt>
                                        </p:tgtEl>
                                        <p:attrNameLst>
                                          <p:attrName>style.visibility</p:attrName>
                                        </p:attrNameLst>
                                      </p:cBhvr>
                                      <p:to>
                                        <p:strVal val="visible"/>
                                      </p:to>
                                    </p:set>
                                    <p:animEffect transition="in" filter="fade">
                                      <p:cBhvr>
                                        <p:cTn id="85" dur="1000"/>
                                        <p:tgtEl>
                                          <p:spTgt spid="34">
                                            <p:graphicEl>
                                              <a:dgm id="{CA5ED4BF-D1F6-4266-BC42-DA690DE2A345}"/>
                                            </p:graphicEl>
                                          </p:spTgt>
                                        </p:tgtEl>
                                      </p:cBhvr>
                                    </p:animEffect>
                                    <p:anim calcmode="lin" valueType="num">
                                      <p:cBhvr>
                                        <p:cTn id="86" dur="1000" fill="hold"/>
                                        <p:tgtEl>
                                          <p:spTgt spid="34">
                                            <p:graphicEl>
                                              <a:dgm id="{CA5ED4BF-D1F6-4266-BC42-DA690DE2A345}"/>
                                            </p:graphicEl>
                                          </p:spTgt>
                                        </p:tgtEl>
                                        <p:attrNameLst>
                                          <p:attrName>ppt_x</p:attrName>
                                        </p:attrNameLst>
                                      </p:cBhvr>
                                      <p:tavLst>
                                        <p:tav tm="0">
                                          <p:val>
                                            <p:strVal val="#ppt_x"/>
                                          </p:val>
                                        </p:tav>
                                        <p:tav tm="100000">
                                          <p:val>
                                            <p:strVal val="#ppt_x"/>
                                          </p:val>
                                        </p:tav>
                                      </p:tavLst>
                                    </p:anim>
                                    <p:anim calcmode="lin" valueType="num">
                                      <p:cBhvr>
                                        <p:cTn id="87" dur="1000" fill="hold"/>
                                        <p:tgtEl>
                                          <p:spTgt spid="34">
                                            <p:graphicEl>
                                              <a:dgm id="{CA5ED4BF-D1F6-4266-BC42-DA690DE2A34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757BB7-81B3-0965-72D4-4377FC82067D}"/>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CB358E69-6EDF-9FD2-B4E7-C0677AE0D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2C91A6AB-51F6-48D6-6E86-2B89AAFE4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35BE9EB-7E62-1CA7-86C4-CB7C090BB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D022D7-0E99-6E82-0DA4-A28E600E9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DA4142F-5A36-F1F7-23C5-A0176EB8A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771009B9-8BDF-5450-2B79-7FDFA4C7E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7E67EFCE-F706-1C70-7620-A9D3D36DA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C502A1E0-E8EB-A8CF-755F-68F08F92584F}"/>
              </a:ext>
            </a:extLst>
          </p:cNvPr>
          <p:cNvSpPr txBox="1">
            <a:spLocks/>
          </p:cNvSpPr>
          <p:nvPr/>
        </p:nvSpPr>
        <p:spPr>
          <a:xfrm>
            <a:off x="838200" y="365125"/>
            <a:ext cx="10515600" cy="132556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t>Why Every QS Should Code (A Little)</a:t>
            </a:r>
            <a:endParaRPr lang="fr-FR" dirty="0" err="1"/>
          </a:p>
        </p:txBody>
      </p:sp>
      <p:sp>
        <p:nvSpPr>
          <p:cNvPr id="2" name="Slide Number Placeholder 1">
            <a:extLst>
              <a:ext uri="{FF2B5EF4-FFF2-40B4-BE49-F238E27FC236}">
                <a16:creationId xmlns:a16="http://schemas.microsoft.com/office/drawing/2014/main" id="{79130C73-9389-01B6-D338-ACEA31B68022}"/>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30</a:t>
            </a:fld>
            <a:endParaRPr lang="fr-FR"/>
          </a:p>
        </p:txBody>
      </p:sp>
      <p:graphicFrame>
        <p:nvGraphicFramePr>
          <p:cNvPr id="3" name="Content Placeholder 2">
            <a:extLst>
              <a:ext uri="{FF2B5EF4-FFF2-40B4-BE49-F238E27FC236}">
                <a16:creationId xmlns:a16="http://schemas.microsoft.com/office/drawing/2014/main" id="{05B4FB5A-3A70-1C27-DDB1-D16530A502B1}"/>
              </a:ext>
            </a:extLst>
          </p:cNvPr>
          <p:cNvGraphicFramePr>
            <a:graphicFrameLocks/>
          </p:cNvGraphicFramePr>
          <p:nvPr>
            <p:extLst>
              <p:ext uri="{D42A27DB-BD31-4B8C-83A1-F6EECF244321}">
                <p14:modId xmlns:p14="http://schemas.microsoft.com/office/powerpoint/2010/main" val="815048635"/>
              </p:ext>
            </p:extLst>
          </p:nvPr>
        </p:nvGraphicFramePr>
        <p:xfrm>
          <a:off x="286640" y="1628471"/>
          <a:ext cx="11618719" cy="4829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776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0DD8CE1-08AA-4E2F-AE8E-DDE25F527496}"/>
                                            </p:graphicEl>
                                          </p:spTgt>
                                        </p:tgtEl>
                                        <p:attrNameLst>
                                          <p:attrName>style.visibility</p:attrName>
                                        </p:attrNameLst>
                                      </p:cBhvr>
                                      <p:to>
                                        <p:strVal val="visible"/>
                                      </p:to>
                                    </p:set>
                                    <p:animEffect transition="in" filter="fade">
                                      <p:cBhvr>
                                        <p:cTn id="7" dur="500"/>
                                        <p:tgtEl>
                                          <p:spTgt spid="3">
                                            <p:graphicEl>
                                              <a:dgm id="{B0DD8CE1-08AA-4E2F-AE8E-DDE25F52749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69A4460A-5454-439E-9591-16F7C558DCAD}"/>
                                            </p:graphicEl>
                                          </p:spTgt>
                                        </p:tgtEl>
                                        <p:attrNameLst>
                                          <p:attrName>style.visibility</p:attrName>
                                        </p:attrNameLst>
                                      </p:cBhvr>
                                      <p:to>
                                        <p:strVal val="visible"/>
                                      </p:to>
                                    </p:set>
                                    <p:animEffect transition="in" filter="fade">
                                      <p:cBhvr>
                                        <p:cTn id="10" dur="500"/>
                                        <p:tgtEl>
                                          <p:spTgt spid="3">
                                            <p:graphicEl>
                                              <a:dgm id="{69A4460A-5454-439E-9591-16F7C558DCAD}"/>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6DC27455-EE70-4E5D-A975-16A672C96F29}"/>
                                            </p:graphicEl>
                                          </p:spTgt>
                                        </p:tgtEl>
                                        <p:attrNameLst>
                                          <p:attrName>style.visibility</p:attrName>
                                        </p:attrNameLst>
                                      </p:cBhvr>
                                      <p:to>
                                        <p:strVal val="visible"/>
                                      </p:to>
                                    </p:set>
                                    <p:animEffect transition="in" filter="fade">
                                      <p:cBhvr>
                                        <p:cTn id="13" dur="500"/>
                                        <p:tgtEl>
                                          <p:spTgt spid="3">
                                            <p:graphicEl>
                                              <a:dgm id="{6DC27455-EE70-4E5D-A975-16A672C96F2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DEBD328C-8F2C-4F31-B315-3DF71B554D34}"/>
                                            </p:graphicEl>
                                          </p:spTgt>
                                        </p:tgtEl>
                                        <p:attrNameLst>
                                          <p:attrName>style.visibility</p:attrName>
                                        </p:attrNameLst>
                                      </p:cBhvr>
                                      <p:to>
                                        <p:strVal val="visible"/>
                                      </p:to>
                                    </p:set>
                                    <p:animEffect transition="in" filter="fade">
                                      <p:cBhvr>
                                        <p:cTn id="18" dur="500"/>
                                        <p:tgtEl>
                                          <p:spTgt spid="3">
                                            <p:graphicEl>
                                              <a:dgm id="{DEBD328C-8F2C-4F31-B315-3DF71B554D3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F4D29E7C-9924-4D71-90C1-5CCE37FC20D7}"/>
                                            </p:graphicEl>
                                          </p:spTgt>
                                        </p:tgtEl>
                                        <p:attrNameLst>
                                          <p:attrName>style.visibility</p:attrName>
                                        </p:attrNameLst>
                                      </p:cBhvr>
                                      <p:to>
                                        <p:strVal val="visible"/>
                                      </p:to>
                                    </p:set>
                                    <p:animEffect transition="in" filter="fade">
                                      <p:cBhvr>
                                        <p:cTn id="21" dur="500"/>
                                        <p:tgtEl>
                                          <p:spTgt spid="3">
                                            <p:graphicEl>
                                              <a:dgm id="{F4D29E7C-9924-4D71-90C1-5CCE37FC20D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F90B5A3B-EF24-42B2-9329-11AC46EAB316}"/>
                                            </p:graphicEl>
                                          </p:spTgt>
                                        </p:tgtEl>
                                        <p:attrNameLst>
                                          <p:attrName>style.visibility</p:attrName>
                                        </p:attrNameLst>
                                      </p:cBhvr>
                                      <p:to>
                                        <p:strVal val="visible"/>
                                      </p:to>
                                    </p:set>
                                    <p:animEffect transition="in" filter="fade">
                                      <p:cBhvr>
                                        <p:cTn id="24" dur="500"/>
                                        <p:tgtEl>
                                          <p:spTgt spid="3">
                                            <p:graphicEl>
                                              <a:dgm id="{F90B5A3B-EF24-42B2-9329-11AC46EAB31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graphicEl>
                                              <a:dgm id="{10AD1B9B-B950-457C-93A8-6418A772DEA8}"/>
                                            </p:graphicEl>
                                          </p:spTgt>
                                        </p:tgtEl>
                                        <p:attrNameLst>
                                          <p:attrName>style.visibility</p:attrName>
                                        </p:attrNameLst>
                                      </p:cBhvr>
                                      <p:to>
                                        <p:strVal val="visible"/>
                                      </p:to>
                                    </p:set>
                                    <p:animEffect transition="in" filter="fade">
                                      <p:cBhvr>
                                        <p:cTn id="29" dur="500"/>
                                        <p:tgtEl>
                                          <p:spTgt spid="3">
                                            <p:graphicEl>
                                              <a:dgm id="{10AD1B9B-B950-457C-93A8-6418A772DEA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graphicEl>
                                              <a:dgm id="{D821CA34-8E72-43C8-A160-D7C152AC6C4D}"/>
                                            </p:graphicEl>
                                          </p:spTgt>
                                        </p:tgtEl>
                                        <p:attrNameLst>
                                          <p:attrName>style.visibility</p:attrName>
                                        </p:attrNameLst>
                                      </p:cBhvr>
                                      <p:to>
                                        <p:strVal val="visible"/>
                                      </p:to>
                                    </p:set>
                                    <p:animEffect transition="in" filter="fade">
                                      <p:cBhvr>
                                        <p:cTn id="32" dur="500"/>
                                        <p:tgtEl>
                                          <p:spTgt spid="3">
                                            <p:graphicEl>
                                              <a:dgm id="{D821CA34-8E72-43C8-A160-D7C152AC6C4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96EDCFD5-9EAE-4BAA-93FB-D8324E7B2DFE}"/>
                                            </p:graphicEl>
                                          </p:spTgt>
                                        </p:tgtEl>
                                        <p:attrNameLst>
                                          <p:attrName>style.visibility</p:attrName>
                                        </p:attrNameLst>
                                      </p:cBhvr>
                                      <p:to>
                                        <p:strVal val="visible"/>
                                      </p:to>
                                    </p:set>
                                    <p:animEffect transition="in" filter="fade">
                                      <p:cBhvr>
                                        <p:cTn id="35" dur="500"/>
                                        <p:tgtEl>
                                          <p:spTgt spid="3">
                                            <p:graphicEl>
                                              <a:dgm id="{96EDCFD5-9EAE-4BAA-93FB-D8324E7B2DFE}"/>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graphicEl>
                                              <a:dgm id="{0065E197-0892-4E4A-8BDA-0F1D39AB5B57}"/>
                                            </p:graphicEl>
                                          </p:spTgt>
                                        </p:tgtEl>
                                        <p:attrNameLst>
                                          <p:attrName>style.visibility</p:attrName>
                                        </p:attrNameLst>
                                      </p:cBhvr>
                                      <p:to>
                                        <p:strVal val="visible"/>
                                      </p:to>
                                    </p:set>
                                    <p:animEffect transition="in" filter="fade">
                                      <p:cBhvr>
                                        <p:cTn id="40" dur="500"/>
                                        <p:tgtEl>
                                          <p:spTgt spid="3">
                                            <p:graphicEl>
                                              <a:dgm id="{0065E197-0892-4E4A-8BDA-0F1D39AB5B5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graphicEl>
                                              <a:dgm id="{52AFF681-18B6-4728-A95F-8DDB5371A63D}"/>
                                            </p:graphicEl>
                                          </p:spTgt>
                                        </p:tgtEl>
                                        <p:attrNameLst>
                                          <p:attrName>style.visibility</p:attrName>
                                        </p:attrNameLst>
                                      </p:cBhvr>
                                      <p:to>
                                        <p:strVal val="visible"/>
                                      </p:to>
                                    </p:set>
                                    <p:animEffect transition="in" filter="fade">
                                      <p:cBhvr>
                                        <p:cTn id="43" dur="500"/>
                                        <p:tgtEl>
                                          <p:spTgt spid="3">
                                            <p:graphicEl>
                                              <a:dgm id="{52AFF681-18B6-4728-A95F-8DDB5371A63D}"/>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graphicEl>
                                              <a:dgm id="{09E700E1-66DF-451B-85E4-020C345DE408}"/>
                                            </p:graphicEl>
                                          </p:spTgt>
                                        </p:tgtEl>
                                        <p:attrNameLst>
                                          <p:attrName>style.visibility</p:attrName>
                                        </p:attrNameLst>
                                      </p:cBhvr>
                                      <p:to>
                                        <p:strVal val="visible"/>
                                      </p:to>
                                    </p:set>
                                    <p:animEffect transition="in" filter="fade">
                                      <p:cBhvr>
                                        <p:cTn id="46" dur="500"/>
                                        <p:tgtEl>
                                          <p:spTgt spid="3">
                                            <p:graphicEl>
                                              <a:dgm id="{09E700E1-66DF-451B-85E4-020C345DE408}"/>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graphicEl>
                                              <a:dgm id="{E59BE318-B21B-4BA7-BE24-BFE6A024EFDD}"/>
                                            </p:graphicEl>
                                          </p:spTgt>
                                        </p:tgtEl>
                                        <p:attrNameLst>
                                          <p:attrName>style.visibility</p:attrName>
                                        </p:attrNameLst>
                                      </p:cBhvr>
                                      <p:to>
                                        <p:strVal val="visible"/>
                                      </p:to>
                                    </p:set>
                                    <p:animEffect transition="in" filter="fade">
                                      <p:cBhvr>
                                        <p:cTn id="51" dur="500"/>
                                        <p:tgtEl>
                                          <p:spTgt spid="3">
                                            <p:graphicEl>
                                              <a:dgm id="{E59BE318-B21B-4BA7-BE24-BFE6A024EFDD}"/>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graphicEl>
                                              <a:dgm id="{4E11D07B-A8B0-42FD-B740-3B247767FE96}"/>
                                            </p:graphicEl>
                                          </p:spTgt>
                                        </p:tgtEl>
                                        <p:attrNameLst>
                                          <p:attrName>style.visibility</p:attrName>
                                        </p:attrNameLst>
                                      </p:cBhvr>
                                      <p:to>
                                        <p:strVal val="visible"/>
                                      </p:to>
                                    </p:set>
                                    <p:animEffect transition="in" filter="fade">
                                      <p:cBhvr>
                                        <p:cTn id="54" dur="500"/>
                                        <p:tgtEl>
                                          <p:spTgt spid="3">
                                            <p:graphicEl>
                                              <a:dgm id="{4E11D07B-A8B0-42FD-B740-3B247767FE9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graphicEl>
                                              <a:dgm id="{4374A443-3364-4FC1-B786-EEC18F4A905B}"/>
                                            </p:graphicEl>
                                          </p:spTgt>
                                        </p:tgtEl>
                                        <p:attrNameLst>
                                          <p:attrName>style.visibility</p:attrName>
                                        </p:attrNameLst>
                                      </p:cBhvr>
                                      <p:to>
                                        <p:strVal val="visible"/>
                                      </p:to>
                                    </p:set>
                                    <p:animEffect transition="in" filter="fade">
                                      <p:cBhvr>
                                        <p:cTn id="57" dur="500"/>
                                        <p:tgtEl>
                                          <p:spTgt spid="3">
                                            <p:graphicEl>
                                              <a:dgm id="{4374A443-3364-4FC1-B786-EEC18F4A905B}"/>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graphicEl>
                                              <a:dgm id="{00660A76-6651-4F97-B56D-B19E4FD6510F}"/>
                                            </p:graphicEl>
                                          </p:spTgt>
                                        </p:tgtEl>
                                        <p:attrNameLst>
                                          <p:attrName>style.visibility</p:attrName>
                                        </p:attrNameLst>
                                      </p:cBhvr>
                                      <p:to>
                                        <p:strVal val="visible"/>
                                      </p:to>
                                    </p:set>
                                    <p:animEffect transition="in" filter="fade">
                                      <p:cBhvr>
                                        <p:cTn id="62" dur="500"/>
                                        <p:tgtEl>
                                          <p:spTgt spid="3">
                                            <p:graphicEl>
                                              <a:dgm id="{00660A76-6651-4F97-B56D-B19E4FD6510F}"/>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graphicEl>
                                              <a:dgm id="{7A45AA67-17DD-407A-B742-6514A2CA73E1}"/>
                                            </p:graphicEl>
                                          </p:spTgt>
                                        </p:tgtEl>
                                        <p:attrNameLst>
                                          <p:attrName>style.visibility</p:attrName>
                                        </p:attrNameLst>
                                      </p:cBhvr>
                                      <p:to>
                                        <p:strVal val="visible"/>
                                      </p:to>
                                    </p:set>
                                    <p:animEffect transition="in" filter="fade">
                                      <p:cBhvr>
                                        <p:cTn id="65" dur="500"/>
                                        <p:tgtEl>
                                          <p:spTgt spid="3">
                                            <p:graphicEl>
                                              <a:dgm id="{7A45AA67-17DD-407A-B742-6514A2CA73E1}"/>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graphicEl>
                                              <a:dgm id="{19C548EF-3E23-4F26-8B47-34F5B3359C6E}"/>
                                            </p:graphicEl>
                                          </p:spTgt>
                                        </p:tgtEl>
                                        <p:attrNameLst>
                                          <p:attrName>style.visibility</p:attrName>
                                        </p:attrNameLst>
                                      </p:cBhvr>
                                      <p:to>
                                        <p:strVal val="visible"/>
                                      </p:to>
                                    </p:set>
                                    <p:animEffect transition="in" filter="fade">
                                      <p:cBhvr>
                                        <p:cTn id="68" dur="500"/>
                                        <p:tgtEl>
                                          <p:spTgt spid="3">
                                            <p:graphicEl>
                                              <a:dgm id="{19C548EF-3E23-4F26-8B47-34F5B3359C6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A729F9-8C92-669C-7062-237F2140F676}"/>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9D929302-880D-E7AC-3ECE-3639198C5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551151A3-77B9-52DB-62D4-1F5B3C5B1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B66CE4F-BCF1-A2D0-4236-44191215C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D075C9-C3BC-725B-2156-9D3AD2FC8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60CA070-0804-7B5B-283E-14899B833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8DD1FA0D-C5B7-5225-2DB0-E1522E6A5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9F589C2-4B43-71AB-8E42-2E66DCF20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B9D33FCE-6137-EE5F-6A49-C753157E2B5B}"/>
              </a:ext>
            </a:extLst>
          </p:cNvPr>
          <p:cNvSpPr txBox="1">
            <a:spLocks/>
          </p:cNvSpPr>
          <p:nvPr/>
        </p:nvSpPr>
        <p:spPr>
          <a:xfrm>
            <a:off x="357735" y="8686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Learning Journey </a:t>
            </a:r>
            <a:r>
              <a:rPr lang="fr-FR" dirty="0" err="1"/>
              <a:t>Map</a:t>
            </a:r>
            <a:endParaRPr lang="fr-FR" dirty="0"/>
          </a:p>
        </p:txBody>
      </p:sp>
      <p:sp>
        <p:nvSpPr>
          <p:cNvPr id="2" name="Slide Number Placeholder 1">
            <a:extLst>
              <a:ext uri="{FF2B5EF4-FFF2-40B4-BE49-F238E27FC236}">
                <a16:creationId xmlns:a16="http://schemas.microsoft.com/office/drawing/2014/main" id="{0A30CB55-D7B5-2616-FC5D-510D2B5DD615}"/>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31</a:t>
            </a:fld>
            <a:endParaRPr lang="fr-FR" dirty="0"/>
          </a:p>
        </p:txBody>
      </p:sp>
      <p:pic>
        <p:nvPicPr>
          <p:cNvPr id="4" name="Picture 2" descr="Microsoft Excel - Wikipedia">
            <a:extLst>
              <a:ext uri="{FF2B5EF4-FFF2-40B4-BE49-F238E27FC236}">
                <a16:creationId xmlns:a16="http://schemas.microsoft.com/office/drawing/2014/main" id="{FAE676D6-7403-38EB-D3AE-311FB6A44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375" y="1315647"/>
            <a:ext cx="909188" cy="8455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ower Query - MagicOrange">
            <a:extLst>
              <a:ext uri="{FF2B5EF4-FFF2-40B4-BE49-F238E27FC236}">
                <a16:creationId xmlns:a16="http://schemas.microsoft.com/office/drawing/2014/main" id="{2693F006-DA92-9D99-43E0-AF2E85B9D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913" b="21316"/>
          <a:stretch/>
        </p:blipFill>
        <p:spPr bwMode="auto">
          <a:xfrm>
            <a:off x="3838474" y="1432558"/>
            <a:ext cx="2925097" cy="6117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ower-pivot-2016-logo-spacer - BIFocal Podcast">
            <a:extLst>
              <a:ext uri="{FF2B5EF4-FFF2-40B4-BE49-F238E27FC236}">
                <a16:creationId xmlns:a16="http://schemas.microsoft.com/office/drawing/2014/main" id="{A1872E86-C2E5-D985-9492-77178C8B3A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98" b="24866"/>
          <a:stretch/>
        </p:blipFill>
        <p:spPr bwMode="auto">
          <a:xfrm>
            <a:off x="7955526" y="1253937"/>
            <a:ext cx="2523203" cy="9072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Power BI Logo and sign, new logo meaning and history, PNG, SVG">
            <a:extLst>
              <a:ext uri="{FF2B5EF4-FFF2-40B4-BE49-F238E27FC236}">
                <a16:creationId xmlns:a16="http://schemas.microsoft.com/office/drawing/2014/main" id="{4ED1D7F5-92D8-42A7-0F92-07AD69E0D5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8" r="21474"/>
          <a:stretch/>
        </p:blipFill>
        <p:spPr bwMode="auto">
          <a:xfrm>
            <a:off x="8830597" y="3487904"/>
            <a:ext cx="1115143" cy="11817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Microsoft Apps">
            <a:extLst>
              <a:ext uri="{FF2B5EF4-FFF2-40B4-BE49-F238E27FC236}">
                <a16:creationId xmlns:a16="http://schemas.microsoft.com/office/drawing/2014/main" id="{77F7E5A6-53E7-687D-2F96-7EA57A280E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7370" y="3554528"/>
            <a:ext cx="1115143" cy="11151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Microsoft Power Platform — BIST Group">
            <a:extLst>
              <a:ext uri="{FF2B5EF4-FFF2-40B4-BE49-F238E27FC236}">
                <a16:creationId xmlns:a16="http://schemas.microsoft.com/office/drawing/2014/main" id="{762B5900-7171-3519-ECE2-9833AC469C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704" t="15874" r="13995" b="15874"/>
          <a:stretch/>
        </p:blipFill>
        <p:spPr bwMode="auto">
          <a:xfrm>
            <a:off x="3949661" y="3530702"/>
            <a:ext cx="1351117" cy="109617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5">
            <a:extLst>
              <a:ext uri="{FF2B5EF4-FFF2-40B4-BE49-F238E27FC236}">
                <a16:creationId xmlns:a16="http://schemas.microsoft.com/office/drawing/2014/main" id="{89B3E994-58AA-ADC6-EE6F-D48C4ED124F7}"/>
              </a:ext>
            </a:extLst>
          </p:cNvPr>
          <p:cNvSpPr/>
          <p:nvPr/>
        </p:nvSpPr>
        <p:spPr>
          <a:xfrm>
            <a:off x="2644877" y="1564523"/>
            <a:ext cx="909188" cy="3932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6">
            <a:extLst>
              <a:ext uri="{FF2B5EF4-FFF2-40B4-BE49-F238E27FC236}">
                <a16:creationId xmlns:a16="http://schemas.microsoft.com/office/drawing/2014/main" id="{126A1A5F-8F73-69A2-4054-BAA9CE7B8B83}"/>
              </a:ext>
            </a:extLst>
          </p:cNvPr>
          <p:cNvSpPr/>
          <p:nvPr/>
        </p:nvSpPr>
        <p:spPr>
          <a:xfrm>
            <a:off x="6904954" y="1541788"/>
            <a:ext cx="909188" cy="3932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20">
            <a:extLst>
              <a:ext uri="{FF2B5EF4-FFF2-40B4-BE49-F238E27FC236}">
                <a16:creationId xmlns:a16="http://schemas.microsoft.com/office/drawing/2014/main" id="{31762C17-FCC3-DE37-5F7A-4267B49CDD8A}"/>
              </a:ext>
            </a:extLst>
          </p:cNvPr>
          <p:cNvSpPr/>
          <p:nvPr/>
        </p:nvSpPr>
        <p:spPr>
          <a:xfrm rot="10800000">
            <a:off x="7955526" y="3864059"/>
            <a:ext cx="909188" cy="3932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21">
            <a:extLst>
              <a:ext uri="{FF2B5EF4-FFF2-40B4-BE49-F238E27FC236}">
                <a16:creationId xmlns:a16="http://schemas.microsoft.com/office/drawing/2014/main" id="{D7B47577-73D1-57C6-AC5A-B0020A9C672B}"/>
              </a:ext>
            </a:extLst>
          </p:cNvPr>
          <p:cNvSpPr/>
          <p:nvPr/>
        </p:nvSpPr>
        <p:spPr>
          <a:xfrm rot="10800000">
            <a:off x="5523792" y="3859079"/>
            <a:ext cx="909188" cy="3932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24">
            <a:extLst>
              <a:ext uri="{FF2B5EF4-FFF2-40B4-BE49-F238E27FC236}">
                <a16:creationId xmlns:a16="http://schemas.microsoft.com/office/drawing/2014/main" id="{E5014201-8936-0C7F-D82D-8A42C42CB2C2}"/>
              </a:ext>
            </a:extLst>
          </p:cNvPr>
          <p:cNvSpPr/>
          <p:nvPr/>
        </p:nvSpPr>
        <p:spPr>
          <a:xfrm rot="10800000">
            <a:off x="2787963" y="3859078"/>
            <a:ext cx="909188" cy="3932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20">
            <a:extLst>
              <a:ext uri="{FF2B5EF4-FFF2-40B4-BE49-F238E27FC236}">
                <a16:creationId xmlns:a16="http://schemas.microsoft.com/office/drawing/2014/main" id="{7B76CEE1-6496-82AC-D73B-6A3AC38801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8970" y="3410529"/>
            <a:ext cx="1355932" cy="148595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CDD3E0-00C6-929B-C3BB-7058B06C230E}"/>
              </a:ext>
            </a:extLst>
          </p:cNvPr>
          <p:cNvSpPr txBox="1"/>
          <p:nvPr/>
        </p:nvSpPr>
        <p:spPr>
          <a:xfrm>
            <a:off x="724932" y="2249282"/>
            <a:ext cx="1949762" cy="523220"/>
          </a:xfrm>
          <a:prstGeom prst="rect">
            <a:avLst/>
          </a:prstGeom>
          <a:noFill/>
        </p:spPr>
        <p:txBody>
          <a:bodyPr wrap="square" rtlCol="0">
            <a:spAutoFit/>
          </a:bodyPr>
          <a:lstStyle/>
          <a:p>
            <a:pPr marL="285750" indent="-285750">
              <a:buFont typeface="Arial" panose="020B0604020202020204" pitchFamily="34" charset="0"/>
              <a:buChar char="•"/>
            </a:pPr>
            <a:r>
              <a:rPr lang="en-GB" sz="1400" dirty="0"/>
              <a:t>Text Functions</a:t>
            </a:r>
          </a:p>
          <a:p>
            <a:pPr marL="285750" indent="-285750">
              <a:buFont typeface="Arial" panose="020B0604020202020204" pitchFamily="34" charset="0"/>
              <a:buChar char="•"/>
            </a:pPr>
            <a:r>
              <a:rPr lang="en-GB" sz="1400" dirty="0"/>
              <a:t>Spill Functions</a:t>
            </a:r>
          </a:p>
        </p:txBody>
      </p:sp>
      <p:sp>
        <p:nvSpPr>
          <p:cNvPr id="19" name="TextBox 18">
            <a:extLst>
              <a:ext uri="{FF2B5EF4-FFF2-40B4-BE49-F238E27FC236}">
                <a16:creationId xmlns:a16="http://schemas.microsoft.com/office/drawing/2014/main" id="{31227CA5-0907-C177-D96C-3127F1B09195}"/>
              </a:ext>
            </a:extLst>
          </p:cNvPr>
          <p:cNvSpPr txBox="1"/>
          <p:nvPr/>
        </p:nvSpPr>
        <p:spPr>
          <a:xfrm>
            <a:off x="3838474" y="2249282"/>
            <a:ext cx="3142429"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Merge</a:t>
            </a:r>
          </a:p>
          <a:p>
            <a:pPr marL="285750" indent="-285750">
              <a:buFont typeface="Arial" panose="020B0604020202020204" pitchFamily="34" charset="0"/>
              <a:buChar char="•"/>
            </a:pPr>
            <a:r>
              <a:rPr lang="en-GB" sz="1400" dirty="0"/>
              <a:t>Append</a:t>
            </a:r>
          </a:p>
          <a:p>
            <a:pPr marL="285750" indent="-285750">
              <a:buFont typeface="Arial" panose="020B0604020202020204" pitchFamily="34" charset="0"/>
              <a:buChar char="•"/>
            </a:pPr>
            <a:r>
              <a:rPr lang="en-GB" sz="1400" dirty="0"/>
              <a:t>Basic M language</a:t>
            </a:r>
          </a:p>
          <a:p>
            <a:pPr marL="285750" indent="-285750">
              <a:buFont typeface="Arial" panose="020B0604020202020204" pitchFamily="34" charset="0"/>
              <a:buChar char="•"/>
            </a:pPr>
            <a:r>
              <a:rPr lang="en-GB" sz="1400" dirty="0"/>
              <a:t>Basic </a:t>
            </a:r>
            <a:r>
              <a:rPr lang="en-GB" sz="1400" dirty="0" err="1"/>
              <a:t>PowerQuery</a:t>
            </a:r>
            <a:r>
              <a:rPr lang="en-GB" sz="1400" dirty="0"/>
              <a:t> Functions</a:t>
            </a:r>
          </a:p>
          <a:p>
            <a:pPr marL="285750" indent="-285750">
              <a:buFont typeface="Arial" panose="020B0604020202020204" pitchFamily="34" charset="0"/>
              <a:buChar char="•"/>
            </a:pPr>
            <a:r>
              <a:rPr lang="en-GB" sz="1400" dirty="0"/>
              <a:t>Pivot/Unpivot Columns</a:t>
            </a:r>
          </a:p>
          <a:p>
            <a:pPr marL="285750" indent="-285750">
              <a:buFont typeface="Arial" panose="020B0604020202020204" pitchFamily="34" charset="0"/>
              <a:buChar char="•"/>
            </a:pPr>
            <a:r>
              <a:rPr lang="en-GB" sz="1400" dirty="0"/>
              <a:t>Add Custom Columns</a:t>
            </a:r>
          </a:p>
        </p:txBody>
      </p:sp>
      <p:sp>
        <p:nvSpPr>
          <p:cNvPr id="20" name="TextBox 19">
            <a:extLst>
              <a:ext uri="{FF2B5EF4-FFF2-40B4-BE49-F238E27FC236}">
                <a16:creationId xmlns:a16="http://schemas.microsoft.com/office/drawing/2014/main" id="{017BEBBF-6E95-4646-E6D6-ED227C5E47F0}"/>
              </a:ext>
            </a:extLst>
          </p:cNvPr>
          <p:cNvSpPr txBox="1"/>
          <p:nvPr/>
        </p:nvSpPr>
        <p:spPr>
          <a:xfrm>
            <a:off x="7916903" y="2248322"/>
            <a:ext cx="3142429"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DAX functions</a:t>
            </a:r>
          </a:p>
          <a:p>
            <a:pPr marL="285750" indent="-285750">
              <a:buFont typeface="Arial" panose="020B0604020202020204" pitchFamily="34" charset="0"/>
              <a:buChar char="•"/>
            </a:pPr>
            <a:r>
              <a:rPr lang="en-GB" sz="1400" dirty="0"/>
              <a:t>Data Modelling</a:t>
            </a:r>
          </a:p>
          <a:p>
            <a:pPr marL="285750" indent="-285750">
              <a:buFont typeface="Arial" panose="020B0604020202020204" pitchFamily="34" charset="0"/>
              <a:buChar char="•"/>
            </a:pPr>
            <a:r>
              <a:rPr lang="en-GB" sz="1400" dirty="0"/>
              <a:t>Pivot Charts</a:t>
            </a:r>
          </a:p>
        </p:txBody>
      </p:sp>
      <p:sp>
        <p:nvSpPr>
          <p:cNvPr id="21" name="TextBox 20">
            <a:extLst>
              <a:ext uri="{FF2B5EF4-FFF2-40B4-BE49-F238E27FC236}">
                <a16:creationId xmlns:a16="http://schemas.microsoft.com/office/drawing/2014/main" id="{162C8767-8EA4-53AF-86C6-81C9B86A56B7}"/>
              </a:ext>
            </a:extLst>
          </p:cNvPr>
          <p:cNvSpPr txBox="1"/>
          <p:nvPr/>
        </p:nvSpPr>
        <p:spPr>
          <a:xfrm>
            <a:off x="8569442" y="4669671"/>
            <a:ext cx="2752595" cy="1962076"/>
          </a:xfrm>
          <a:prstGeom prst="rect">
            <a:avLst/>
          </a:prstGeom>
          <a:noFill/>
        </p:spPr>
        <p:txBody>
          <a:bodyPr wrap="square" rtlCol="0">
            <a:spAutoFit/>
          </a:bodyPr>
          <a:lstStyle/>
          <a:p>
            <a:pPr marL="285750" indent="-285750">
              <a:buFont typeface="Arial" panose="020B0604020202020204" pitchFamily="34" charset="0"/>
              <a:buChar char="•"/>
            </a:pPr>
            <a:r>
              <a:rPr lang="en-GB" sz="1350" dirty="0"/>
              <a:t>DAX functions</a:t>
            </a:r>
          </a:p>
          <a:p>
            <a:pPr marL="285750" indent="-285750">
              <a:buFont typeface="Arial" panose="020B0604020202020204" pitchFamily="34" charset="0"/>
              <a:buChar char="•"/>
            </a:pPr>
            <a:r>
              <a:rPr lang="en-GB" sz="1350" dirty="0"/>
              <a:t>Data Modelling</a:t>
            </a:r>
          </a:p>
          <a:p>
            <a:pPr marL="285750" indent="-285750">
              <a:buFont typeface="Arial" panose="020B0604020202020204" pitchFamily="34" charset="0"/>
              <a:buChar char="•"/>
            </a:pPr>
            <a:r>
              <a:rPr lang="en-GB" sz="1350" dirty="0"/>
              <a:t>Basic and Custom Visuals</a:t>
            </a:r>
          </a:p>
          <a:p>
            <a:pPr marL="285750" indent="-285750">
              <a:buFont typeface="Arial" panose="020B0604020202020204" pitchFamily="34" charset="0"/>
              <a:buChar char="•"/>
            </a:pPr>
            <a:r>
              <a:rPr lang="en-GB" sz="1350" dirty="0"/>
              <a:t>Dashboard Format</a:t>
            </a:r>
          </a:p>
          <a:p>
            <a:pPr marL="285750" indent="-285750">
              <a:buFont typeface="Arial" panose="020B0604020202020204" pitchFamily="34" charset="0"/>
              <a:buChar char="•"/>
            </a:pPr>
            <a:r>
              <a:rPr lang="en-GB" sz="1350" dirty="0"/>
              <a:t>Bookmarks</a:t>
            </a:r>
          </a:p>
          <a:p>
            <a:pPr marL="285750" indent="-285750">
              <a:buFont typeface="Arial" panose="020B0604020202020204" pitchFamily="34" charset="0"/>
              <a:buChar char="•"/>
            </a:pPr>
            <a:r>
              <a:rPr lang="en-GB" sz="1350" dirty="0"/>
              <a:t>Application feel</a:t>
            </a:r>
          </a:p>
          <a:p>
            <a:pPr marL="285750" indent="-285750">
              <a:buFont typeface="Arial" panose="020B0604020202020204" pitchFamily="34" charset="0"/>
              <a:buChar char="•"/>
            </a:pPr>
            <a:r>
              <a:rPr lang="en-GB" sz="1350" dirty="0"/>
              <a:t>Integration with multiple data sources</a:t>
            </a:r>
          </a:p>
          <a:p>
            <a:pPr marL="285750" indent="-285750">
              <a:buFont typeface="Arial" panose="020B0604020202020204" pitchFamily="34" charset="0"/>
              <a:buChar char="•"/>
            </a:pPr>
            <a:r>
              <a:rPr lang="en-GB" sz="1350" dirty="0"/>
              <a:t>Data Flows &amp; Data Marts</a:t>
            </a:r>
          </a:p>
        </p:txBody>
      </p:sp>
      <p:sp>
        <p:nvSpPr>
          <p:cNvPr id="22" name="TextBox 21">
            <a:extLst>
              <a:ext uri="{FF2B5EF4-FFF2-40B4-BE49-F238E27FC236}">
                <a16:creationId xmlns:a16="http://schemas.microsoft.com/office/drawing/2014/main" id="{AEE01EE4-2E33-8A8A-0E63-7B4A3F4CD4C1}"/>
              </a:ext>
            </a:extLst>
          </p:cNvPr>
          <p:cNvSpPr txBox="1"/>
          <p:nvPr/>
        </p:nvSpPr>
        <p:spPr>
          <a:xfrm>
            <a:off x="5941765" y="4792501"/>
            <a:ext cx="2561825" cy="1600438"/>
          </a:xfrm>
          <a:prstGeom prst="rect">
            <a:avLst/>
          </a:prstGeom>
          <a:noFill/>
        </p:spPr>
        <p:txBody>
          <a:bodyPr wrap="square" rtlCol="0">
            <a:spAutoFit/>
          </a:bodyPr>
          <a:lstStyle/>
          <a:p>
            <a:pPr marL="285750" indent="-285750">
              <a:buFont typeface="Arial" panose="020B0604020202020204" pitchFamily="34" charset="0"/>
              <a:buChar char="•"/>
            </a:pPr>
            <a:r>
              <a:rPr lang="en-GB" sz="1400" dirty="0"/>
              <a:t>Canvas Apps</a:t>
            </a:r>
          </a:p>
          <a:p>
            <a:pPr marL="285750" indent="-285750">
              <a:buFont typeface="Arial" panose="020B0604020202020204" pitchFamily="34" charset="0"/>
              <a:buChar char="•"/>
            </a:pPr>
            <a:r>
              <a:rPr lang="en-GB" sz="1400" dirty="0"/>
              <a:t>Integration with data sources</a:t>
            </a:r>
          </a:p>
          <a:p>
            <a:pPr marL="285750" indent="-285750">
              <a:buFont typeface="Arial" panose="020B0604020202020204" pitchFamily="34" charset="0"/>
              <a:buChar char="•"/>
            </a:pPr>
            <a:r>
              <a:rPr lang="en-GB" sz="1400" dirty="0"/>
              <a:t>Dataverse</a:t>
            </a:r>
          </a:p>
          <a:p>
            <a:pPr marL="285750" indent="-285750">
              <a:buFont typeface="Arial" panose="020B0604020202020204" pitchFamily="34" charset="0"/>
              <a:buChar char="•"/>
            </a:pPr>
            <a:r>
              <a:rPr lang="en-GB" sz="1400" dirty="0"/>
              <a:t>Data Flows</a:t>
            </a:r>
          </a:p>
          <a:p>
            <a:pPr marL="285750" indent="-285750">
              <a:buFont typeface="Arial" panose="020B0604020202020204" pitchFamily="34" charset="0"/>
              <a:buChar char="•"/>
            </a:pPr>
            <a:r>
              <a:rPr lang="en-GB" sz="1400" dirty="0"/>
              <a:t>Application feel</a:t>
            </a:r>
          </a:p>
          <a:p>
            <a:pPr marL="285750" indent="-285750">
              <a:buFont typeface="Arial" panose="020B0604020202020204" pitchFamily="34" charset="0"/>
              <a:buChar char="•"/>
            </a:pPr>
            <a:r>
              <a:rPr lang="en-GB" sz="1400" dirty="0"/>
              <a:t>Integration with Power BI</a:t>
            </a:r>
          </a:p>
        </p:txBody>
      </p:sp>
      <p:sp>
        <p:nvSpPr>
          <p:cNvPr id="23" name="TextBox 22">
            <a:extLst>
              <a:ext uri="{FF2B5EF4-FFF2-40B4-BE49-F238E27FC236}">
                <a16:creationId xmlns:a16="http://schemas.microsoft.com/office/drawing/2014/main" id="{018D53C6-4329-F674-48BB-1A162B79C769}"/>
              </a:ext>
            </a:extLst>
          </p:cNvPr>
          <p:cNvSpPr txBox="1"/>
          <p:nvPr/>
        </p:nvSpPr>
        <p:spPr>
          <a:xfrm>
            <a:off x="3372465" y="4791731"/>
            <a:ext cx="2409583" cy="954107"/>
          </a:xfrm>
          <a:prstGeom prst="rect">
            <a:avLst/>
          </a:prstGeom>
          <a:noFill/>
        </p:spPr>
        <p:txBody>
          <a:bodyPr wrap="square" rtlCol="0">
            <a:spAutoFit/>
          </a:bodyPr>
          <a:lstStyle/>
          <a:p>
            <a:pPr marL="285750" indent="-285750">
              <a:buFont typeface="Arial" panose="020B0604020202020204" pitchFamily="34" charset="0"/>
              <a:buChar char="•"/>
            </a:pPr>
            <a:r>
              <a:rPr lang="en-GB" sz="1400" dirty="0"/>
              <a:t>Basic Flows</a:t>
            </a:r>
          </a:p>
          <a:p>
            <a:pPr marL="285750" indent="-285750">
              <a:buFont typeface="Arial" panose="020B0604020202020204" pitchFamily="34" charset="0"/>
              <a:buChar char="•"/>
            </a:pPr>
            <a:r>
              <a:rPr lang="en-GB" sz="1400" dirty="0"/>
              <a:t>AI Builder</a:t>
            </a:r>
          </a:p>
          <a:p>
            <a:pPr marL="285750" indent="-285750">
              <a:buFont typeface="Arial" panose="020B0604020202020204" pitchFamily="34" charset="0"/>
              <a:buChar char="•"/>
            </a:pPr>
            <a:r>
              <a:rPr lang="en-GB" sz="1400" dirty="0"/>
              <a:t>Integration with various data sources</a:t>
            </a:r>
          </a:p>
        </p:txBody>
      </p:sp>
      <p:sp>
        <p:nvSpPr>
          <p:cNvPr id="24" name="TextBox 23">
            <a:extLst>
              <a:ext uri="{FF2B5EF4-FFF2-40B4-BE49-F238E27FC236}">
                <a16:creationId xmlns:a16="http://schemas.microsoft.com/office/drawing/2014/main" id="{6B42E404-69AF-0445-6501-56CC95F05F0E}"/>
              </a:ext>
            </a:extLst>
          </p:cNvPr>
          <p:cNvSpPr txBox="1"/>
          <p:nvPr/>
        </p:nvSpPr>
        <p:spPr>
          <a:xfrm>
            <a:off x="803165" y="4684911"/>
            <a:ext cx="2409583" cy="1962076"/>
          </a:xfrm>
          <a:prstGeom prst="rect">
            <a:avLst/>
          </a:prstGeom>
          <a:noFill/>
        </p:spPr>
        <p:txBody>
          <a:bodyPr wrap="square" rtlCol="0">
            <a:spAutoFit/>
          </a:bodyPr>
          <a:lstStyle/>
          <a:p>
            <a:pPr marL="285750" indent="-285750">
              <a:buFont typeface="Arial" panose="020B0604020202020204" pitchFamily="34" charset="0"/>
              <a:buChar char="•"/>
            </a:pPr>
            <a:r>
              <a:rPr lang="en-GB" sz="1350" dirty="0"/>
              <a:t>Pandas &amp; </a:t>
            </a:r>
            <a:r>
              <a:rPr lang="en-GB" sz="1350" dirty="0" err="1"/>
              <a:t>Numpy</a:t>
            </a:r>
            <a:r>
              <a:rPr lang="en-GB" sz="1350" dirty="0"/>
              <a:t>.</a:t>
            </a:r>
          </a:p>
          <a:p>
            <a:pPr marL="285750" indent="-285750">
              <a:buFont typeface="Arial" panose="020B0604020202020204" pitchFamily="34" charset="0"/>
              <a:buChar char="•"/>
            </a:pPr>
            <a:r>
              <a:rPr lang="en-GB" sz="1350" dirty="0"/>
              <a:t>Data cleansing techniques</a:t>
            </a:r>
          </a:p>
          <a:p>
            <a:pPr marL="285750" indent="-285750">
              <a:buFont typeface="Arial" panose="020B0604020202020204" pitchFamily="34" charset="0"/>
              <a:buChar char="•"/>
            </a:pPr>
            <a:r>
              <a:rPr lang="en-GB" sz="1350" dirty="0"/>
              <a:t>Scikit learn for Machine Learning</a:t>
            </a:r>
          </a:p>
          <a:p>
            <a:pPr marL="285750" indent="-285750">
              <a:buFont typeface="Arial" panose="020B0604020202020204" pitchFamily="34" charset="0"/>
              <a:buChar char="•"/>
            </a:pPr>
            <a:r>
              <a:rPr lang="en-GB" sz="1350" dirty="0"/>
              <a:t>AI </a:t>
            </a:r>
          </a:p>
          <a:p>
            <a:pPr marL="742950" lvl="1" indent="-285750">
              <a:buFont typeface="Arial" panose="020B0604020202020204" pitchFamily="34" charset="0"/>
              <a:buChar char="•"/>
            </a:pPr>
            <a:r>
              <a:rPr lang="en-GB" sz="1350" dirty="0"/>
              <a:t>Sentimental Analysis</a:t>
            </a:r>
          </a:p>
          <a:p>
            <a:pPr marL="742950" lvl="1" indent="-285750">
              <a:buFont typeface="Arial" panose="020B0604020202020204" pitchFamily="34" charset="0"/>
              <a:buChar char="•"/>
            </a:pPr>
            <a:r>
              <a:rPr lang="en-GB" sz="1350" dirty="0"/>
              <a:t>Generative LLMs</a:t>
            </a:r>
          </a:p>
        </p:txBody>
      </p:sp>
      <p:cxnSp>
        <p:nvCxnSpPr>
          <p:cNvPr id="33" name="Connector: Elbow 8">
            <a:extLst>
              <a:ext uri="{FF2B5EF4-FFF2-40B4-BE49-F238E27FC236}">
                <a16:creationId xmlns:a16="http://schemas.microsoft.com/office/drawing/2014/main" id="{414339AE-8461-D0AE-BA97-7E0534CF5DC5}"/>
              </a:ext>
            </a:extLst>
          </p:cNvPr>
          <p:cNvCxnSpPr>
            <a:cxnSpLocks/>
          </p:cNvCxnSpPr>
          <p:nvPr/>
        </p:nvCxnSpPr>
        <p:spPr>
          <a:xfrm flipH="1">
            <a:off x="9945740" y="1707579"/>
            <a:ext cx="532989" cy="2371209"/>
          </a:xfrm>
          <a:prstGeom prst="bentConnector3">
            <a:avLst>
              <a:gd name="adj1" fmla="val -234743"/>
            </a:avLst>
          </a:prstGeom>
          <a:ln w="152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97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1000"/>
                                        <p:tgtEl>
                                          <p:spTgt spid="10"/>
                                        </p:tgtEl>
                                      </p:cBhvr>
                                    </p:animEffect>
                                    <p:anim calcmode="lin" valueType="num">
                                      <p:cBhvr>
                                        <p:cTn id="84" dur="1000" fill="hold"/>
                                        <p:tgtEl>
                                          <p:spTgt spid="10"/>
                                        </p:tgtEl>
                                        <p:attrNameLst>
                                          <p:attrName>ppt_x</p:attrName>
                                        </p:attrNameLst>
                                      </p:cBhvr>
                                      <p:tavLst>
                                        <p:tav tm="0">
                                          <p:val>
                                            <p:strVal val="#ppt_x"/>
                                          </p:val>
                                        </p:tav>
                                        <p:tav tm="100000">
                                          <p:val>
                                            <p:strVal val="#ppt_x"/>
                                          </p:val>
                                        </p:tav>
                                      </p:tavLst>
                                    </p:anim>
                                    <p:anim calcmode="lin" valueType="num">
                                      <p:cBhvr>
                                        <p:cTn id="85" dur="1000" fill="hold"/>
                                        <p:tgtEl>
                                          <p:spTgt spid="1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0"/>
                                        <p:tgtEl>
                                          <p:spTgt spid="15"/>
                                        </p:tgtEl>
                                      </p:cBhvr>
                                    </p:animEffect>
                                    <p:anim calcmode="lin" valueType="num">
                                      <p:cBhvr>
                                        <p:cTn id="96" dur="1000" fill="hold"/>
                                        <p:tgtEl>
                                          <p:spTgt spid="15"/>
                                        </p:tgtEl>
                                        <p:attrNameLst>
                                          <p:attrName>ppt_x</p:attrName>
                                        </p:attrNameLst>
                                      </p:cBhvr>
                                      <p:tavLst>
                                        <p:tav tm="0">
                                          <p:val>
                                            <p:strVal val="#ppt_x"/>
                                          </p:val>
                                        </p:tav>
                                        <p:tav tm="100000">
                                          <p:val>
                                            <p:strVal val="#ppt_x"/>
                                          </p:val>
                                        </p:tav>
                                      </p:tavLst>
                                    </p:anim>
                                    <p:anim calcmode="lin" valueType="num">
                                      <p:cBhvr>
                                        <p:cTn id="9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1000"/>
                                        <p:tgtEl>
                                          <p:spTgt spid="11"/>
                                        </p:tgtEl>
                                      </p:cBhvr>
                                    </p:animEffect>
                                    <p:anim calcmode="lin" valueType="num">
                                      <p:cBhvr>
                                        <p:cTn id="103" dur="1000" fill="hold"/>
                                        <p:tgtEl>
                                          <p:spTgt spid="11"/>
                                        </p:tgtEl>
                                        <p:attrNameLst>
                                          <p:attrName>ppt_x</p:attrName>
                                        </p:attrNameLst>
                                      </p:cBhvr>
                                      <p:tavLst>
                                        <p:tav tm="0">
                                          <p:val>
                                            <p:strVal val="#ppt_x"/>
                                          </p:val>
                                        </p:tav>
                                        <p:tav tm="100000">
                                          <p:val>
                                            <p:strVal val="#ppt_x"/>
                                          </p:val>
                                        </p:tav>
                                      </p:tavLst>
                                    </p:anim>
                                    <p:anim calcmode="lin" valueType="num">
                                      <p:cBhvr>
                                        <p:cTn id="104" dur="1000" fill="hold"/>
                                        <p:tgtEl>
                                          <p:spTgt spid="1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1000"/>
                                        <p:tgtEl>
                                          <p:spTgt spid="23"/>
                                        </p:tgtEl>
                                      </p:cBhvr>
                                    </p:animEffect>
                                    <p:anim calcmode="lin" valueType="num">
                                      <p:cBhvr>
                                        <p:cTn id="108" dur="1000" fill="hold"/>
                                        <p:tgtEl>
                                          <p:spTgt spid="23"/>
                                        </p:tgtEl>
                                        <p:attrNameLst>
                                          <p:attrName>ppt_x</p:attrName>
                                        </p:attrNameLst>
                                      </p:cBhvr>
                                      <p:tavLst>
                                        <p:tav tm="0">
                                          <p:val>
                                            <p:strVal val="#ppt_x"/>
                                          </p:val>
                                        </p:tav>
                                        <p:tav tm="100000">
                                          <p:val>
                                            <p:strVal val="#ppt_x"/>
                                          </p:val>
                                        </p:tav>
                                      </p:tavLst>
                                    </p:anim>
                                    <p:anim calcmode="lin" valueType="num">
                                      <p:cBhvr>
                                        <p:cTn id="10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fade">
                                      <p:cBhvr>
                                        <p:cTn id="114" dur="1000"/>
                                        <p:tgtEl>
                                          <p:spTgt spid="16"/>
                                        </p:tgtEl>
                                      </p:cBhvr>
                                    </p:animEffect>
                                    <p:anim calcmode="lin" valueType="num">
                                      <p:cBhvr>
                                        <p:cTn id="115" dur="1000" fill="hold"/>
                                        <p:tgtEl>
                                          <p:spTgt spid="16"/>
                                        </p:tgtEl>
                                        <p:attrNameLst>
                                          <p:attrName>ppt_x</p:attrName>
                                        </p:attrNameLst>
                                      </p:cBhvr>
                                      <p:tavLst>
                                        <p:tav tm="0">
                                          <p:val>
                                            <p:strVal val="#ppt_x"/>
                                          </p:val>
                                        </p:tav>
                                        <p:tav tm="100000">
                                          <p:val>
                                            <p:strVal val="#ppt_x"/>
                                          </p:val>
                                        </p:tav>
                                      </p:tavLst>
                                    </p:anim>
                                    <p:anim calcmode="lin" valueType="num">
                                      <p:cBhvr>
                                        <p:cTn id="1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1000"/>
                                        <p:tgtEl>
                                          <p:spTgt spid="17"/>
                                        </p:tgtEl>
                                      </p:cBhvr>
                                    </p:animEffect>
                                    <p:anim calcmode="lin" valueType="num">
                                      <p:cBhvr>
                                        <p:cTn id="122" dur="1000" fill="hold"/>
                                        <p:tgtEl>
                                          <p:spTgt spid="17"/>
                                        </p:tgtEl>
                                        <p:attrNameLst>
                                          <p:attrName>ppt_x</p:attrName>
                                        </p:attrNameLst>
                                      </p:cBhvr>
                                      <p:tavLst>
                                        <p:tav tm="0">
                                          <p:val>
                                            <p:strVal val="#ppt_x"/>
                                          </p:val>
                                        </p:tav>
                                        <p:tav tm="100000">
                                          <p:val>
                                            <p:strVal val="#ppt_x"/>
                                          </p:val>
                                        </p:tav>
                                      </p:tavLst>
                                    </p:anim>
                                    <p:anim calcmode="lin" valueType="num">
                                      <p:cBhvr>
                                        <p:cTn id="123" dur="1000" fill="hold"/>
                                        <p:tgtEl>
                                          <p:spTgt spid="17"/>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1000"/>
                                        <p:tgtEl>
                                          <p:spTgt spid="24"/>
                                        </p:tgtEl>
                                      </p:cBhvr>
                                    </p:animEffect>
                                    <p:anim calcmode="lin" valueType="num">
                                      <p:cBhvr>
                                        <p:cTn id="127" dur="1000" fill="hold"/>
                                        <p:tgtEl>
                                          <p:spTgt spid="24"/>
                                        </p:tgtEl>
                                        <p:attrNameLst>
                                          <p:attrName>ppt_x</p:attrName>
                                        </p:attrNameLst>
                                      </p:cBhvr>
                                      <p:tavLst>
                                        <p:tav tm="0">
                                          <p:val>
                                            <p:strVal val="#ppt_x"/>
                                          </p:val>
                                        </p:tav>
                                        <p:tav tm="100000">
                                          <p:val>
                                            <p:strVal val="#ppt_x"/>
                                          </p:val>
                                        </p:tav>
                                      </p:tavLst>
                                    </p:anim>
                                    <p:anim calcmode="lin" valueType="num">
                                      <p:cBhvr>
                                        <p:cTn id="1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p:bldP spid="19" grpId="0"/>
      <p:bldP spid="20" grpId="0"/>
      <p:bldP spid="21" grpId="0"/>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7A4806-727A-2698-3604-F795446332DE}"/>
            </a:ext>
          </a:extLst>
        </p:cNvPr>
        <p:cNvGrpSpPr/>
        <p:nvPr/>
      </p:nvGrpSpPr>
      <p:grpSpPr>
        <a:xfrm>
          <a:off x="0" y="0"/>
          <a:ext cx="0" cy="0"/>
          <a:chOff x="0" y="0"/>
          <a:chExt cx="0" cy="0"/>
        </a:xfrm>
      </p:grpSpPr>
      <p:sp useBgFill="1">
        <p:nvSpPr>
          <p:cNvPr id="17" name="Rectangle 16" hidden="1">
            <a:extLst>
              <a:ext uri="{FF2B5EF4-FFF2-40B4-BE49-F238E27FC236}">
                <a16:creationId xmlns:a16="http://schemas.microsoft.com/office/drawing/2014/main" id="{457BDE30-2C98-663D-E9A8-EE410FD30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1D063E66-1803-E107-E42A-BE6B9B8E77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3A1399CB-1A52-411E-FAFF-CF1E8C38D0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solidFill>
              <a:schemeClr val="accent4">
                <a:lumMod val="20000"/>
                <a:lumOff val="80000"/>
              </a:schemeClr>
            </a:solidFill>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4178933-E69A-E8B8-5A4E-B96D5E459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CA3A319E-74B8-5C6E-9957-EC09B248E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01037D4-D240-1395-2F56-D7B46316FEA1}"/>
              </a:ext>
            </a:extLst>
          </p:cNvPr>
          <p:cNvSpPr>
            <a:spLocks noGrp="1"/>
          </p:cNvSpPr>
          <p:nvPr>
            <p:ph type="ctrTitle"/>
          </p:nvPr>
        </p:nvSpPr>
        <p:spPr>
          <a:xfrm>
            <a:off x="1524000" y="1584683"/>
            <a:ext cx="9144000" cy="2551829"/>
          </a:xfrm>
        </p:spPr>
        <p:txBody>
          <a:bodyPr anchor="ctr">
            <a:normAutofit/>
          </a:bodyPr>
          <a:lstStyle/>
          <a:p>
            <a:r>
              <a:rPr lang="fr-FR" sz="6600" dirty="0" err="1"/>
              <a:t>Act</a:t>
            </a:r>
            <a:r>
              <a:rPr lang="fr-FR" sz="6600" dirty="0"/>
              <a:t> 5 - </a:t>
            </a:r>
            <a:r>
              <a:rPr lang="en-GB" sz="6600" dirty="0"/>
              <a:t>Bringing It Together</a:t>
            </a:r>
            <a:endParaRPr lang="fr-FR" sz="6600" dirty="0" err="1"/>
          </a:p>
        </p:txBody>
      </p:sp>
      <p:sp>
        <p:nvSpPr>
          <p:cNvPr id="3" name="Espace réservé du contenu 2">
            <a:extLst>
              <a:ext uri="{FF2B5EF4-FFF2-40B4-BE49-F238E27FC236}">
                <a16:creationId xmlns:a16="http://schemas.microsoft.com/office/drawing/2014/main" id="{63D1794D-28BF-ADF2-88E3-DCACEFBEF959}"/>
              </a:ext>
            </a:extLst>
          </p:cNvPr>
          <p:cNvSpPr>
            <a:spLocks noGrp="1"/>
          </p:cNvSpPr>
          <p:nvPr>
            <p:ph type="subTitle" idx="1"/>
          </p:nvPr>
        </p:nvSpPr>
        <p:spPr>
          <a:xfrm>
            <a:off x="1524000" y="5160469"/>
            <a:ext cx="9144000" cy="1182135"/>
          </a:xfrm>
        </p:spPr>
        <p:txBody>
          <a:bodyPr anchor="ctr">
            <a:normAutofit/>
          </a:bodyPr>
          <a:lstStyle/>
          <a:p>
            <a:endParaRPr lang="fr-FR" sz="2800"/>
          </a:p>
        </p:txBody>
      </p:sp>
      <p:sp>
        <p:nvSpPr>
          <p:cNvPr id="4" name="Slide Number Placeholder 3">
            <a:extLst>
              <a:ext uri="{FF2B5EF4-FFF2-40B4-BE49-F238E27FC236}">
                <a16:creationId xmlns:a16="http://schemas.microsoft.com/office/drawing/2014/main" id="{38CDBC66-38DE-B99D-7E3B-2AB1CB05C0A4}"/>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32</a:t>
            </a:fld>
            <a:endParaRPr lang="fr-FR"/>
          </a:p>
        </p:txBody>
      </p:sp>
    </p:spTree>
    <p:extLst>
      <p:ext uri="{BB962C8B-B14F-4D97-AF65-F5344CB8AC3E}">
        <p14:creationId xmlns:p14="http://schemas.microsoft.com/office/powerpoint/2010/main" val="247557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930C0-6238-1A48-F1C6-BB7499984CFB}"/>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23ED6597-5871-ACC4-071F-2E3738399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29A924E8-B162-38E8-CF8D-FE69F9F86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E5F3EDB-D78E-0883-E2E6-7090DD201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88AC588-87D5-98C2-DB26-7691A1DCD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80D2657-3991-00EC-FD54-62F0F2EB4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1D017C47-781F-803C-045A-95A1B3C91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8D8BB2F3-F667-C2C4-445F-C4639E670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FE4966BD-DCFB-E49E-74B0-E317BAB8F6AF}"/>
              </a:ext>
            </a:extLst>
          </p:cNvPr>
          <p:cNvSpPr txBox="1">
            <a:spLocks/>
          </p:cNvSpPr>
          <p:nvPr/>
        </p:nvSpPr>
        <p:spPr>
          <a:xfrm>
            <a:off x="838199" y="72172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t>Putting It All </a:t>
            </a:r>
            <a:r>
              <a:rPr lang="fr-FR" dirty="0" err="1"/>
              <a:t>Together</a:t>
            </a:r>
            <a:endParaRPr lang="fr-FR" dirty="0"/>
          </a:p>
        </p:txBody>
      </p:sp>
      <p:sp>
        <p:nvSpPr>
          <p:cNvPr id="2" name="Slide Number Placeholder 1">
            <a:extLst>
              <a:ext uri="{FF2B5EF4-FFF2-40B4-BE49-F238E27FC236}">
                <a16:creationId xmlns:a16="http://schemas.microsoft.com/office/drawing/2014/main" id="{9D8DFABE-B6A1-741C-78A5-3D7B88B43707}"/>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33</a:t>
            </a:fld>
            <a:endParaRPr lang="fr-FR"/>
          </a:p>
        </p:txBody>
      </p:sp>
      <p:graphicFrame>
        <p:nvGraphicFramePr>
          <p:cNvPr id="4" name="Espace réservé du contenu 2">
            <a:extLst>
              <a:ext uri="{FF2B5EF4-FFF2-40B4-BE49-F238E27FC236}">
                <a16:creationId xmlns:a16="http://schemas.microsoft.com/office/drawing/2014/main" id="{FB29E7D7-BA71-F032-9D17-6059AAADBE9E}"/>
              </a:ext>
            </a:extLst>
          </p:cNvPr>
          <p:cNvGraphicFramePr/>
          <p:nvPr>
            <p:extLst>
              <p:ext uri="{D42A27DB-BD31-4B8C-83A1-F6EECF244321}">
                <p14:modId xmlns:p14="http://schemas.microsoft.com/office/powerpoint/2010/main" val="3484694909"/>
              </p:ext>
            </p:extLst>
          </p:nvPr>
        </p:nvGraphicFramePr>
        <p:xfrm>
          <a:off x="194004" y="1194464"/>
          <a:ext cx="11803991" cy="5509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058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0C456769-B610-7046-A967-13324BC3A51C}"/>
                                            </p:graphicEl>
                                          </p:spTgt>
                                        </p:tgtEl>
                                        <p:attrNameLst>
                                          <p:attrName>style.visibility</p:attrName>
                                        </p:attrNameLst>
                                      </p:cBhvr>
                                      <p:to>
                                        <p:strVal val="visible"/>
                                      </p:to>
                                    </p:set>
                                    <p:animEffect transition="in" filter="fade">
                                      <p:cBhvr>
                                        <p:cTn id="7" dur="1000"/>
                                        <p:tgtEl>
                                          <p:spTgt spid="4">
                                            <p:graphicEl>
                                              <a:dgm id="{0C456769-B610-7046-A967-13324BC3A51C}"/>
                                            </p:graphicEl>
                                          </p:spTgt>
                                        </p:tgtEl>
                                      </p:cBhvr>
                                    </p:animEffect>
                                    <p:anim calcmode="lin" valueType="num">
                                      <p:cBhvr>
                                        <p:cTn id="8" dur="1000" fill="hold"/>
                                        <p:tgtEl>
                                          <p:spTgt spid="4">
                                            <p:graphicEl>
                                              <a:dgm id="{0C456769-B610-7046-A967-13324BC3A51C}"/>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0C456769-B610-7046-A967-13324BC3A51C}"/>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F433E806-C6C4-194B-8285-81B76D211253}"/>
                                            </p:graphicEl>
                                          </p:spTgt>
                                        </p:tgtEl>
                                        <p:attrNameLst>
                                          <p:attrName>style.visibility</p:attrName>
                                        </p:attrNameLst>
                                      </p:cBhvr>
                                      <p:to>
                                        <p:strVal val="visible"/>
                                      </p:to>
                                    </p:set>
                                    <p:animEffect transition="in" filter="fade">
                                      <p:cBhvr>
                                        <p:cTn id="12" dur="1000"/>
                                        <p:tgtEl>
                                          <p:spTgt spid="4">
                                            <p:graphicEl>
                                              <a:dgm id="{F433E806-C6C4-194B-8285-81B76D211253}"/>
                                            </p:graphicEl>
                                          </p:spTgt>
                                        </p:tgtEl>
                                      </p:cBhvr>
                                    </p:animEffect>
                                    <p:anim calcmode="lin" valueType="num">
                                      <p:cBhvr>
                                        <p:cTn id="13" dur="1000" fill="hold"/>
                                        <p:tgtEl>
                                          <p:spTgt spid="4">
                                            <p:graphicEl>
                                              <a:dgm id="{F433E806-C6C4-194B-8285-81B76D211253}"/>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F433E806-C6C4-194B-8285-81B76D21125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graphicEl>
                                              <a:dgm id="{145F0E69-F9A2-C04E-B4CB-53156105C12E}"/>
                                            </p:graphicEl>
                                          </p:spTgt>
                                        </p:tgtEl>
                                        <p:attrNameLst>
                                          <p:attrName>style.visibility</p:attrName>
                                        </p:attrNameLst>
                                      </p:cBhvr>
                                      <p:to>
                                        <p:strVal val="visible"/>
                                      </p:to>
                                    </p:set>
                                    <p:animEffect transition="in" filter="fade">
                                      <p:cBhvr>
                                        <p:cTn id="19" dur="1000"/>
                                        <p:tgtEl>
                                          <p:spTgt spid="4">
                                            <p:graphicEl>
                                              <a:dgm id="{145F0E69-F9A2-C04E-B4CB-53156105C12E}"/>
                                            </p:graphicEl>
                                          </p:spTgt>
                                        </p:tgtEl>
                                      </p:cBhvr>
                                    </p:animEffect>
                                    <p:anim calcmode="lin" valueType="num">
                                      <p:cBhvr>
                                        <p:cTn id="20" dur="1000" fill="hold"/>
                                        <p:tgtEl>
                                          <p:spTgt spid="4">
                                            <p:graphicEl>
                                              <a:dgm id="{145F0E69-F9A2-C04E-B4CB-53156105C12E}"/>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145F0E69-F9A2-C04E-B4CB-53156105C12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graphicEl>
                                              <a:dgm id="{C7C483AC-6781-D74D-9495-9778A912C4E7}"/>
                                            </p:graphicEl>
                                          </p:spTgt>
                                        </p:tgtEl>
                                        <p:attrNameLst>
                                          <p:attrName>style.visibility</p:attrName>
                                        </p:attrNameLst>
                                      </p:cBhvr>
                                      <p:to>
                                        <p:strVal val="visible"/>
                                      </p:to>
                                    </p:set>
                                    <p:animEffect transition="in" filter="fade">
                                      <p:cBhvr>
                                        <p:cTn id="24" dur="1000"/>
                                        <p:tgtEl>
                                          <p:spTgt spid="4">
                                            <p:graphicEl>
                                              <a:dgm id="{C7C483AC-6781-D74D-9495-9778A912C4E7}"/>
                                            </p:graphicEl>
                                          </p:spTgt>
                                        </p:tgtEl>
                                      </p:cBhvr>
                                    </p:animEffect>
                                    <p:anim calcmode="lin" valueType="num">
                                      <p:cBhvr>
                                        <p:cTn id="25" dur="1000" fill="hold"/>
                                        <p:tgtEl>
                                          <p:spTgt spid="4">
                                            <p:graphicEl>
                                              <a:dgm id="{C7C483AC-6781-D74D-9495-9778A912C4E7}"/>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C7C483AC-6781-D74D-9495-9778A912C4E7}"/>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graphicEl>
                                              <a:dgm id="{D53F4497-7F35-6C46-99C1-E51BFCA55631}"/>
                                            </p:graphicEl>
                                          </p:spTgt>
                                        </p:tgtEl>
                                        <p:attrNameLst>
                                          <p:attrName>style.visibility</p:attrName>
                                        </p:attrNameLst>
                                      </p:cBhvr>
                                      <p:to>
                                        <p:strVal val="visible"/>
                                      </p:to>
                                    </p:set>
                                    <p:animEffect transition="in" filter="fade">
                                      <p:cBhvr>
                                        <p:cTn id="29" dur="1000"/>
                                        <p:tgtEl>
                                          <p:spTgt spid="4">
                                            <p:graphicEl>
                                              <a:dgm id="{D53F4497-7F35-6C46-99C1-E51BFCA55631}"/>
                                            </p:graphicEl>
                                          </p:spTgt>
                                        </p:tgtEl>
                                      </p:cBhvr>
                                    </p:animEffect>
                                    <p:anim calcmode="lin" valueType="num">
                                      <p:cBhvr>
                                        <p:cTn id="30" dur="1000" fill="hold"/>
                                        <p:tgtEl>
                                          <p:spTgt spid="4">
                                            <p:graphicEl>
                                              <a:dgm id="{D53F4497-7F35-6C46-99C1-E51BFCA55631}"/>
                                            </p:graphicEl>
                                          </p:spTgt>
                                        </p:tgtEl>
                                        <p:attrNameLst>
                                          <p:attrName>ppt_x</p:attrName>
                                        </p:attrNameLst>
                                      </p:cBhvr>
                                      <p:tavLst>
                                        <p:tav tm="0">
                                          <p:val>
                                            <p:strVal val="#ppt_x"/>
                                          </p:val>
                                        </p:tav>
                                        <p:tav tm="100000">
                                          <p:val>
                                            <p:strVal val="#ppt_x"/>
                                          </p:val>
                                        </p:tav>
                                      </p:tavLst>
                                    </p:anim>
                                    <p:anim calcmode="lin" valueType="num">
                                      <p:cBhvr>
                                        <p:cTn id="31" dur="1000" fill="hold"/>
                                        <p:tgtEl>
                                          <p:spTgt spid="4">
                                            <p:graphicEl>
                                              <a:dgm id="{D53F4497-7F35-6C46-99C1-E51BFCA55631}"/>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graphicEl>
                                              <a:dgm id="{C4339DD6-5EFD-7843-A5CD-9EF62947F8C3}"/>
                                            </p:graphicEl>
                                          </p:spTgt>
                                        </p:tgtEl>
                                        <p:attrNameLst>
                                          <p:attrName>style.visibility</p:attrName>
                                        </p:attrNameLst>
                                      </p:cBhvr>
                                      <p:to>
                                        <p:strVal val="visible"/>
                                      </p:to>
                                    </p:set>
                                    <p:animEffect transition="in" filter="fade">
                                      <p:cBhvr>
                                        <p:cTn id="36" dur="1000"/>
                                        <p:tgtEl>
                                          <p:spTgt spid="4">
                                            <p:graphicEl>
                                              <a:dgm id="{C4339DD6-5EFD-7843-A5CD-9EF62947F8C3}"/>
                                            </p:graphicEl>
                                          </p:spTgt>
                                        </p:tgtEl>
                                      </p:cBhvr>
                                    </p:animEffect>
                                    <p:anim calcmode="lin" valueType="num">
                                      <p:cBhvr>
                                        <p:cTn id="37" dur="1000" fill="hold"/>
                                        <p:tgtEl>
                                          <p:spTgt spid="4">
                                            <p:graphicEl>
                                              <a:dgm id="{C4339DD6-5EFD-7843-A5CD-9EF62947F8C3}"/>
                                            </p:graphicEl>
                                          </p:spTgt>
                                        </p:tgtEl>
                                        <p:attrNameLst>
                                          <p:attrName>ppt_x</p:attrName>
                                        </p:attrNameLst>
                                      </p:cBhvr>
                                      <p:tavLst>
                                        <p:tav tm="0">
                                          <p:val>
                                            <p:strVal val="#ppt_x"/>
                                          </p:val>
                                        </p:tav>
                                        <p:tav tm="100000">
                                          <p:val>
                                            <p:strVal val="#ppt_x"/>
                                          </p:val>
                                        </p:tav>
                                      </p:tavLst>
                                    </p:anim>
                                    <p:anim calcmode="lin" valueType="num">
                                      <p:cBhvr>
                                        <p:cTn id="38" dur="1000" fill="hold"/>
                                        <p:tgtEl>
                                          <p:spTgt spid="4">
                                            <p:graphicEl>
                                              <a:dgm id="{C4339DD6-5EFD-7843-A5CD-9EF62947F8C3}"/>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graphicEl>
                                              <a:dgm id="{3C7FFE30-4FAF-3141-93E9-B264C7EDD554}"/>
                                            </p:graphicEl>
                                          </p:spTgt>
                                        </p:tgtEl>
                                        <p:attrNameLst>
                                          <p:attrName>style.visibility</p:attrName>
                                        </p:attrNameLst>
                                      </p:cBhvr>
                                      <p:to>
                                        <p:strVal val="visible"/>
                                      </p:to>
                                    </p:set>
                                    <p:animEffect transition="in" filter="fade">
                                      <p:cBhvr>
                                        <p:cTn id="41" dur="1000"/>
                                        <p:tgtEl>
                                          <p:spTgt spid="4">
                                            <p:graphicEl>
                                              <a:dgm id="{3C7FFE30-4FAF-3141-93E9-B264C7EDD554}"/>
                                            </p:graphicEl>
                                          </p:spTgt>
                                        </p:tgtEl>
                                      </p:cBhvr>
                                    </p:animEffect>
                                    <p:anim calcmode="lin" valueType="num">
                                      <p:cBhvr>
                                        <p:cTn id="42" dur="1000" fill="hold"/>
                                        <p:tgtEl>
                                          <p:spTgt spid="4">
                                            <p:graphicEl>
                                              <a:dgm id="{3C7FFE30-4FAF-3141-93E9-B264C7EDD554}"/>
                                            </p:graphicEl>
                                          </p:spTgt>
                                        </p:tgtEl>
                                        <p:attrNameLst>
                                          <p:attrName>ppt_x</p:attrName>
                                        </p:attrNameLst>
                                      </p:cBhvr>
                                      <p:tavLst>
                                        <p:tav tm="0">
                                          <p:val>
                                            <p:strVal val="#ppt_x"/>
                                          </p:val>
                                        </p:tav>
                                        <p:tav tm="100000">
                                          <p:val>
                                            <p:strVal val="#ppt_x"/>
                                          </p:val>
                                        </p:tav>
                                      </p:tavLst>
                                    </p:anim>
                                    <p:anim calcmode="lin" valueType="num">
                                      <p:cBhvr>
                                        <p:cTn id="43" dur="1000" fill="hold"/>
                                        <p:tgtEl>
                                          <p:spTgt spid="4">
                                            <p:graphicEl>
                                              <a:dgm id="{3C7FFE30-4FAF-3141-93E9-B264C7EDD554}"/>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
                                            <p:graphicEl>
                                              <a:dgm id="{3BCF8AAF-32B2-8045-A66A-EB1FCBD65D62}"/>
                                            </p:graphicEl>
                                          </p:spTgt>
                                        </p:tgtEl>
                                        <p:attrNameLst>
                                          <p:attrName>style.visibility</p:attrName>
                                        </p:attrNameLst>
                                      </p:cBhvr>
                                      <p:to>
                                        <p:strVal val="visible"/>
                                      </p:to>
                                    </p:set>
                                    <p:animEffect transition="in" filter="fade">
                                      <p:cBhvr>
                                        <p:cTn id="46" dur="1000"/>
                                        <p:tgtEl>
                                          <p:spTgt spid="4">
                                            <p:graphicEl>
                                              <a:dgm id="{3BCF8AAF-32B2-8045-A66A-EB1FCBD65D62}"/>
                                            </p:graphicEl>
                                          </p:spTgt>
                                        </p:tgtEl>
                                      </p:cBhvr>
                                    </p:animEffect>
                                    <p:anim calcmode="lin" valueType="num">
                                      <p:cBhvr>
                                        <p:cTn id="47" dur="1000" fill="hold"/>
                                        <p:tgtEl>
                                          <p:spTgt spid="4">
                                            <p:graphicEl>
                                              <a:dgm id="{3BCF8AAF-32B2-8045-A66A-EB1FCBD65D62}"/>
                                            </p:graphicEl>
                                          </p:spTgt>
                                        </p:tgtEl>
                                        <p:attrNameLst>
                                          <p:attrName>ppt_x</p:attrName>
                                        </p:attrNameLst>
                                      </p:cBhvr>
                                      <p:tavLst>
                                        <p:tav tm="0">
                                          <p:val>
                                            <p:strVal val="#ppt_x"/>
                                          </p:val>
                                        </p:tav>
                                        <p:tav tm="100000">
                                          <p:val>
                                            <p:strVal val="#ppt_x"/>
                                          </p:val>
                                        </p:tav>
                                      </p:tavLst>
                                    </p:anim>
                                    <p:anim calcmode="lin" valueType="num">
                                      <p:cBhvr>
                                        <p:cTn id="48" dur="1000" fill="hold"/>
                                        <p:tgtEl>
                                          <p:spTgt spid="4">
                                            <p:graphicEl>
                                              <a:dgm id="{3BCF8AAF-32B2-8045-A66A-EB1FCBD65D62}"/>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
                                            <p:graphicEl>
                                              <a:dgm id="{B275D492-EE14-F645-A008-471B49F0E523}"/>
                                            </p:graphicEl>
                                          </p:spTgt>
                                        </p:tgtEl>
                                        <p:attrNameLst>
                                          <p:attrName>style.visibility</p:attrName>
                                        </p:attrNameLst>
                                      </p:cBhvr>
                                      <p:to>
                                        <p:strVal val="visible"/>
                                      </p:to>
                                    </p:set>
                                    <p:animEffect transition="in" filter="fade">
                                      <p:cBhvr>
                                        <p:cTn id="53" dur="1000"/>
                                        <p:tgtEl>
                                          <p:spTgt spid="4">
                                            <p:graphicEl>
                                              <a:dgm id="{B275D492-EE14-F645-A008-471B49F0E523}"/>
                                            </p:graphicEl>
                                          </p:spTgt>
                                        </p:tgtEl>
                                      </p:cBhvr>
                                    </p:animEffect>
                                    <p:anim calcmode="lin" valueType="num">
                                      <p:cBhvr>
                                        <p:cTn id="54" dur="1000" fill="hold"/>
                                        <p:tgtEl>
                                          <p:spTgt spid="4">
                                            <p:graphicEl>
                                              <a:dgm id="{B275D492-EE14-F645-A008-471B49F0E523}"/>
                                            </p:graphicEl>
                                          </p:spTgt>
                                        </p:tgtEl>
                                        <p:attrNameLst>
                                          <p:attrName>ppt_x</p:attrName>
                                        </p:attrNameLst>
                                      </p:cBhvr>
                                      <p:tavLst>
                                        <p:tav tm="0">
                                          <p:val>
                                            <p:strVal val="#ppt_x"/>
                                          </p:val>
                                        </p:tav>
                                        <p:tav tm="100000">
                                          <p:val>
                                            <p:strVal val="#ppt_x"/>
                                          </p:val>
                                        </p:tav>
                                      </p:tavLst>
                                    </p:anim>
                                    <p:anim calcmode="lin" valueType="num">
                                      <p:cBhvr>
                                        <p:cTn id="55" dur="1000" fill="hold"/>
                                        <p:tgtEl>
                                          <p:spTgt spid="4">
                                            <p:graphicEl>
                                              <a:dgm id="{B275D492-EE14-F645-A008-471B49F0E523}"/>
                                            </p:graphic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
                                            <p:graphicEl>
                                              <a:dgm id="{498C5BA3-3B23-AD4C-8AEF-E1CD6E5D64D2}"/>
                                            </p:graphicEl>
                                          </p:spTgt>
                                        </p:tgtEl>
                                        <p:attrNameLst>
                                          <p:attrName>style.visibility</p:attrName>
                                        </p:attrNameLst>
                                      </p:cBhvr>
                                      <p:to>
                                        <p:strVal val="visible"/>
                                      </p:to>
                                    </p:set>
                                    <p:animEffect transition="in" filter="fade">
                                      <p:cBhvr>
                                        <p:cTn id="58" dur="1000"/>
                                        <p:tgtEl>
                                          <p:spTgt spid="4">
                                            <p:graphicEl>
                                              <a:dgm id="{498C5BA3-3B23-AD4C-8AEF-E1CD6E5D64D2}"/>
                                            </p:graphicEl>
                                          </p:spTgt>
                                        </p:tgtEl>
                                      </p:cBhvr>
                                    </p:animEffect>
                                    <p:anim calcmode="lin" valueType="num">
                                      <p:cBhvr>
                                        <p:cTn id="59" dur="1000" fill="hold"/>
                                        <p:tgtEl>
                                          <p:spTgt spid="4">
                                            <p:graphicEl>
                                              <a:dgm id="{498C5BA3-3B23-AD4C-8AEF-E1CD6E5D64D2}"/>
                                            </p:graphicEl>
                                          </p:spTgt>
                                        </p:tgtEl>
                                        <p:attrNameLst>
                                          <p:attrName>ppt_x</p:attrName>
                                        </p:attrNameLst>
                                      </p:cBhvr>
                                      <p:tavLst>
                                        <p:tav tm="0">
                                          <p:val>
                                            <p:strVal val="#ppt_x"/>
                                          </p:val>
                                        </p:tav>
                                        <p:tav tm="100000">
                                          <p:val>
                                            <p:strVal val="#ppt_x"/>
                                          </p:val>
                                        </p:tav>
                                      </p:tavLst>
                                    </p:anim>
                                    <p:anim calcmode="lin" valueType="num">
                                      <p:cBhvr>
                                        <p:cTn id="60" dur="1000" fill="hold"/>
                                        <p:tgtEl>
                                          <p:spTgt spid="4">
                                            <p:graphicEl>
                                              <a:dgm id="{498C5BA3-3B23-AD4C-8AEF-E1CD6E5D64D2}"/>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
                                            <p:graphicEl>
                                              <a:dgm id="{143D2706-CE0B-3F41-A887-64737CDBC582}"/>
                                            </p:graphicEl>
                                          </p:spTgt>
                                        </p:tgtEl>
                                        <p:attrNameLst>
                                          <p:attrName>style.visibility</p:attrName>
                                        </p:attrNameLst>
                                      </p:cBhvr>
                                      <p:to>
                                        <p:strVal val="visible"/>
                                      </p:to>
                                    </p:set>
                                    <p:animEffect transition="in" filter="fade">
                                      <p:cBhvr>
                                        <p:cTn id="63" dur="1000"/>
                                        <p:tgtEl>
                                          <p:spTgt spid="4">
                                            <p:graphicEl>
                                              <a:dgm id="{143D2706-CE0B-3F41-A887-64737CDBC582}"/>
                                            </p:graphicEl>
                                          </p:spTgt>
                                        </p:tgtEl>
                                      </p:cBhvr>
                                    </p:animEffect>
                                    <p:anim calcmode="lin" valueType="num">
                                      <p:cBhvr>
                                        <p:cTn id="64" dur="1000" fill="hold"/>
                                        <p:tgtEl>
                                          <p:spTgt spid="4">
                                            <p:graphicEl>
                                              <a:dgm id="{143D2706-CE0B-3F41-A887-64737CDBC582}"/>
                                            </p:graphicEl>
                                          </p:spTgt>
                                        </p:tgtEl>
                                        <p:attrNameLst>
                                          <p:attrName>ppt_x</p:attrName>
                                        </p:attrNameLst>
                                      </p:cBhvr>
                                      <p:tavLst>
                                        <p:tav tm="0">
                                          <p:val>
                                            <p:strVal val="#ppt_x"/>
                                          </p:val>
                                        </p:tav>
                                        <p:tav tm="100000">
                                          <p:val>
                                            <p:strVal val="#ppt_x"/>
                                          </p:val>
                                        </p:tav>
                                      </p:tavLst>
                                    </p:anim>
                                    <p:anim calcmode="lin" valueType="num">
                                      <p:cBhvr>
                                        <p:cTn id="65" dur="1000" fill="hold"/>
                                        <p:tgtEl>
                                          <p:spTgt spid="4">
                                            <p:graphicEl>
                                              <a:dgm id="{143D2706-CE0B-3F41-A887-64737CDBC582}"/>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graphicEl>
                                              <a:dgm id="{779BA88A-9069-184A-9593-4BF924B27352}"/>
                                            </p:graphicEl>
                                          </p:spTgt>
                                        </p:tgtEl>
                                        <p:attrNameLst>
                                          <p:attrName>style.visibility</p:attrName>
                                        </p:attrNameLst>
                                      </p:cBhvr>
                                      <p:to>
                                        <p:strVal val="visible"/>
                                      </p:to>
                                    </p:set>
                                    <p:animEffect transition="in" filter="fade">
                                      <p:cBhvr>
                                        <p:cTn id="70" dur="1000"/>
                                        <p:tgtEl>
                                          <p:spTgt spid="4">
                                            <p:graphicEl>
                                              <a:dgm id="{779BA88A-9069-184A-9593-4BF924B27352}"/>
                                            </p:graphicEl>
                                          </p:spTgt>
                                        </p:tgtEl>
                                      </p:cBhvr>
                                    </p:animEffect>
                                    <p:anim calcmode="lin" valueType="num">
                                      <p:cBhvr>
                                        <p:cTn id="71" dur="1000" fill="hold"/>
                                        <p:tgtEl>
                                          <p:spTgt spid="4">
                                            <p:graphicEl>
                                              <a:dgm id="{779BA88A-9069-184A-9593-4BF924B27352}"/>
                                            </p:graphicEl>
                                          </p:spTgt>
                                        </p:tgtEl>
                                        <p:attrNameLst>
                                          <p:attrName>ppt_x</p:attrName>
                                        </p:attrNameLst>
                                      </p:cBhvr>
                                      <p:tavLst>
                                        <p:tav tm="0">
                                          <p:val>
                                            <p:strVal val="#ppt_x"/>
                                          </p:val>
                                        </p:tav>
                                        <p:tav tm="100000">
                                          <p:val>
                                            <p:strVal val="#ppt_x"/>
                                          </p:val>
                                        </p:tav>
                                      </p:tavLst>
                                    </p:anim>
                                    <p:anim calcmode="lin" valueType="num">
                                      <p:cBhvr>
                                        <p:cTn id="72" dur="1000" fill="hold"/>
                                        <p:tgtEl>
                                          <p:spTgt spid="4">
                                            <p:graphicEl>
                                              <a:dgm id="{779BA88A-9069-184A-9593-4BF924B27352}"/>
                                            </p:graphic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
                                            <p:graphicEl>
                                              <a:dgm id="{DBDB1A5E-3630-E047-853B-9FA851C28D25}"/>
                                            </p:graphicEl>
                                          </p:spTgt>
                                        </p:tgtEl>
                                        <p:attrNameLst>
                                          <p:attrName>style.visibility</p:attrName>
                                        </p:attrNameLst>
                                      </p:cBhvr>
                                      <p:to>
                                        <p:strVal val="visible"/>
                                      </p:to>
                                    </p:set>
                                    <p:animEffect transition="in" filter="fade">
                                      <p:cBhvr>
                                        <p:cTn id="75" dur="1000"/>
                                        <p:tgtEl>
                                          <p:spTgt spid="4">
                                            <p:graphicEl>
                                              <a:dgm id="{DBDB1A5E-3630-E047-853B-9FA851C28D25}"/>
                                            </p:graphicEl>
                                          </p:spTgt>
                                        </p:tgtEl>
                                      </p:cBhvr>
                                    </p:animEffect>
                                    <p:anim calcmode="lin" valueType="num">
                                      <p:cBhvr>
                                        <p:cTn id="76" dur="1000" fill="hold"/>
                                        <p:tgtEl>
                                          <p:spTgt spid="4">
                                            <p:graphicEl>
                                              <a:dgm id="{DBDB1A5E-3630-E047-853B-9FA851C28D25}"/>
                                            </p:graphicEl>
                                          </p:spTgt>
                                        </p:tgtEl>
                                        <p:attrNameLst>
                                          <p:attrName>ppt_x</p:attrName>
                                        </p:attrNameLst>
                                      </p:cBhvr>
                                      <p:tavLst>
                                        <p:tav tm="0">
                                          <p:val>
                                            <p:strVal val="#ppt_x"/>
                                          </p:val>
                                        </p:tav>
                                        <p:tav tm="100000">
                                          <p:val>
                                            <p:strVal val="#ppt_x"/>
                                          </p:val>
                                        </p:tav>
                                      </p:tavLst>
                                    </p:anim>
                                    <p:anim calcmode="lin" valueType="num">
                                      <p:cBhvr>
                                        <p:cTn id="77" dur="1000" fill="hold"/>
                                        <p:tgtEl>
                                          <p:spTgt spid="4">
                                            <p:graphicEl>
                                              <a:dgm id="{DBDB1A5E-3630-E047-853B-9FA851C28D25}"/>
                                            </p:graphic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
                                            <p:graphicEl>
                                              <a:dgm id="{5BADDCD7-4727-2C47-A78A-F27B4A15295A}"/>
                                            </p:graphicEl>
                                          </p:spTgt>
                                        </p:tgtEl>
                                        <p:attrNameLst>
                                          <p:attrName>style.visibility</p:attrName>
                                        </p:attrNameLst>
                                      </p:cBhvr>
                                      <p:to>
                                        <p:strVal val="visible"/>
                                      </p:to>
                                    </p:set>
                                    <p:animEffect transition="in" filter="fade">
                                      <p:cBhvr>
                                        <p:cTn id="80" dur="1000"/>
                                        <p:tgtEl>
                                          <p:spTgt spid="4">
                                            <p:graphicEl>
                                              <a:dgm id="{5BADDCD7-4727-2C47-A78A-F27B4A15295A}"/>
                                            </p:graphicEl>
                                          </p:spTgt>
                                        </p:tgtEl>
                                      </p:cBhvr>
                                    </p:animEffect>
                                    <p:anim calcmode="lin" valueType="num">
                                      <p:cBhvr>
                                        <p:cTn id="81" dur="1000" fill="hold"/>
                                        <p:tgtEl>
                                          <p:spTgt spid="4">
                                            <p:graphicEl>
                                              <a:dgm id="{5BADDCD7-4727-2C47-A78A-F27B4A15295A}"/>
                                            </p:graphicEl>
                                          </p:spTgt>
                                        </p:tgtEl>
                                        <p:attrNameLst>
                                          <p:attrName>ppt_x</p:attrName>
                                        </p:attrNameLst>
                                      </p:cBhvr>
                                      <p:tavLst>
                                        <p:tav tm="0">
                                          <p:val>
                                            <p:strVal val="#ppt_x"/>
                                          </p:val>
                                        </p:tav>
                                        <p:tav tm="100000">
                                          <p:val>
                                            <p:strVal val="#ppt_x"/>
                                          </p:val>
                                        </p:tav>
                                      </p:tavLst>
                                    </p:anim>
                                    <p:anim calcmode="lin" valueType="num">
                                      <p:cBhvr>
                                        <p:cTn id="82" dur="1000" fill="hold"/>
                                        <p:tgtEl>
                                          <p:spTgt spid="4">
                                            <p:graphicEl>
                                              <a:dgm id="{5BADDCD7-4727-2C47-A78A-F27B4A15295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92A0B1-AE51-93E7-C1E5-9E46270CE518}"/>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E6637D8E-2F66-6EAD-1CF3-900F3D5E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EFB5E2A5-18F5-EF70-3ECC-9589C6BB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28653D-4008-8068-078A-DB67DB783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9153F0-1A2A-78F4-9802-0A271DC58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553C493-0627-B3E1-8D9C-ECEE058C8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55DEA9B0-C717-95E3-9B45-6118F10C4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FF3EE45-66B0-7FAC-A6D2-AAFB7187C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4465B8C1-9583-0202-BBAF-ACBCF02FAD6F}"/>
              </a:ext>
            </a:extLst>
          </p:cNvPr>
          <p:cNvSpPr txBox="1">
            <a:spLocks/>
          </p:cNvSpPr>
          <p:nvPr/>
        </p:nvSpPr>
        <p:spPr>
          <a:xfrm>
            <a:off x="1103119" y="62072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5000" dirty="0" err="1"/>
              <a:t>Why</a:t>
            </a:r>
            <a:r>
              <a:rPr lang="fr-FR" sz="5000" dirty="0"/>
              <a:t> Invest in Digital Transformation</a:t>
            </a:r>
          </a:p>
        </p:txBody>
      </p:sp>
      <p:sp>
        <p:nvSpPr>
          <p:cNvPr id="2" name="Slide Number Placeholder 1">
            <a:extLst>
              <a:ext uri="{FF2B5EF4-FFF2-40B4-BE49-F238E27FC236}">
                <a16:creationId xmlns:a16="http://schemas.microsoft.com/office/drawing/2014/main" id="{77570889-BE46-ED32-175A-471FB610EB5F}"/>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34</a:t>
            </a:fld>
            <a:endParaRPr lang="fr-FR"/>
          </a:p>
        </p:txBody>
      </p:sp>
      <p:graphicFrame>
        <p:nvGraphicFramePr>
          <p:cNvPr id="3" name="Content Placeholder 2">
            <a:extLst>
              <a:ext uri="{FF2B5EF4-FFF2-40B4-BE49-F238E27FC236}">
                <a16:creationId xmlns:a16="http://schemas.microsoft.com/office/drawing/2014/main" id="{F19F3DD5-E3FB-F7ED-EB76-BB5E70BC3363}"/>
              </a:ext>
            </a:extLst>
          </p:cNvPr>
          <p:cNvGraphicFramePr>
            <a:graphicFrameLocks/>
          </p:cNvGraphicFramePr>
          <p:nvPr>
            <p:extLst>
              <p:ext uri="{D42A27DB-BD31-4B8C-83A1-F6EECF244321}">
                <p14:modId xmlns:p14="http://schemas.microsoft.com/office/powerpoint/2010/main" val="40862414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967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92D9CF0D-8E33-4EEC-A68A-4732CAEAB54C}"/>
                                            </p:graphicEl>
                                          </p:spTgt>
                                        </p:tgtEl>
                                        <p:attrNameLst>
                                          <p:attrName>style.visibility</p:attrName>
                                        </p:attrNameLst>
                                      </p:cBhvr>
                                      <p:to>
                                        <p:strVal val="visible"/>
                                      </p:to>
                                    </p:set>
                                    <p:animEffect transition="in" filter="fade">
                                      <p:cBhvr>
                                        <p:cTn id="7" dur="500"/>
                                        <p:tgtEl>
                                          <p:spTgt spid="3">
                                            <p:graphicEl>
                                              <a:dgm id="{92D9CF0D-8E33-4EEC-A68A-4732CAEAB5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22D0E5ED-6BC2-4E63-B110-7434E05B3BF1}"/>
                                            </p:graphicEl>
                                          </p:spTgt>
                                        </p:tgtEl>
                                        <p:attrNameLst>
                                          <p:attrName>style.visibility</p:attrName>
                                        </p:attrNameLst>
                                      </p:cBhvr>
                                      <p:to>
                                        <p:strVal val="visible"/>
                                      </p:to>
                                    </p:set>
                                    <p:animEffect transition="in" filter="fade">
                                      <p:cBhvr>
                                        <p:cTn id="10" dur="500"/>
                                        <p:tgtEl>
                                          <p:spTgt spid="3">
                                            <p:graphicEl>
                                              <a:dgm id="{22D0E5ED-6BC2-4E63-B110-7434E05B3BF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F562AF51-5562-45C2-A09E-3A5FF57460F5}"/>
                                            </p:graphicEl>
                                          </p:spTgt>
                                        </p:tgtEl>
                                        <p:attrNameLst>
                                          <p:attrName>style.visibility</p:attrName>
                                        </p:attrNameLst>
                                      </p:cBhvr>
                                      <p:to>
                                        <p:strVal val="visible"/>
                                      </p:to>
                                    </p:set>
                                    <p:animEffect transition="in" filter="fade">
                                      <p:cBhvr>
                                        <p:cTn id="13" dur="500"/>
                                        <p:tgtEl>
                                          <p:spTgt spid="3">
                                            <p:graphicEl>
                                              <a:dgm id="{F562AF51-5562-45C2-A09E-3A5FF57460F5}"/>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B2191939-23D9-40E1-B72E-A91B907CA5B3}"/>
                                            </p:graphicEl>
                                          </p:spTgt>
                                        </p:tgtEl>
                                        <p:attrNameLst>
                                          <p:attrName>style.visibility</p:attrName>
                                        </p:attrNameLst>
                                      </p:cBhvr>
                                      <p:to>
                                        <p:strVal val="visible"/>
                                      </p:to>
                                    </p:set>
                                    <p:animEffect transition="in" filter="fade">
                                      <p:cBhvr>
                                        <p:cTn id="18" dur="500"/>
                                        <p:tgtEl>
                                          <p:spTgt spid="3">
                                            <p:graphicEl>
                                              <a:dgm id="{B2191939-23D9-40E1-B72E-A91B907CA5B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8D8CC2D5-6007-42DA-B8C3-70D933808B43}"/>
                                            </p:graphicEl>
                                          </p:spTgt>
                                        </p:tgtEl>
                                        <p:attrNameLst>
                                          <p:attrName>style.visibility</p:attrName>
                                        </p:attrNameLst>
                                      </p:cBhvr>
                                      <p:to>
                                        <p:strVal val="visible"/>
                                      </p:to>
                                    </p:set>
                                    <p:animEffect transition="in" filter="fade">
                                      <p:cBhvr>
                                        <p:cTn id="21" dur="500"/>
                                        <p:tgtEl>
                                          <p:spTgt spid="3">
                                            <p:graphicEl>
                                              <a:dgm id="{8D8CC2D5-6007-42DA-B8C3-70D933808B4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2E02953C-2CDE-47FD-B7D4-3F9499E404B2}"/>
                                            </p:graphicEl>
                                          </p:spTgt>
                                        </p:tgtEl>
                                        <p:attrNameLst>
                                          <p:attrName>style.visibility</p:attrName>
                                        </p:attrNameLst>
                                      </p:cBhvr>
                                      <p:to>
                                        <p:strVal val="visible"/>
                                      </p:to>
                                    </p:set>
                                    <p:animEffect transition="in" filter="fade">
                                      <p:cBhvr>
                                        <p:cTn id="24" dur="500"/>
                                        <p:tgtEl>
                                          <p:spTgt spid="3">
                                            <p:graphicEl>
                                              <a:dgm id="{2E02953C-2CDE-47FD-B7D4-3F9499E404B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graphicEl>
                                              <a:dgm id="{5169BBAC-C270-4F08-BA9F-60FB402D0005}"/>
                                            </p:graphicEl>
                                          </p:spTgt>
                                        </p:tgtEl>
                                        <p:attrNameLst>
                                          <p:attrName>style.visibility</p:attrName>
                                        </p:attrNameLst>
                                      </p:cBhvr>
                                      <p:to>
                                        <p:strVal val="visible"/>
                                      </p:to>
                                    </p:set>
                                    <p:animEffect transition="in" filter="fade">
                                      <p:cBhvr>
                                        <p:cTn id="29" dur="500"/>
                                        <p:tgtEl>
                                          <p:spTgt spid="3">
                                            <p:graphicEl>
                                              <a:dgm id="{5169BBAC-C270-4F08-BA9F-60FB402D000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graphicEl>
                                              <a:dgm id="{27764504-66DC-42C3-8889-3058BA21058D}"/>
                                            </p:graphicEl>
                                          </p:spTgt>
                                        </p:tgtEl>
                                        <p:attrNameLst>
                                          <p:attrName>style.visibility</p:attrName>
                                        </p:attrNameLst>
                                      </p:cBhvr>
                                      <p:to>
                                        <p:strVal val="visible"/>
                                      </p:to>
                                    </p:set>
                                    <p:animEffect transition="in" filter="fade">
                                      <p:cBhvr>
                                        <p:cTn id="32" dur="500"/>
                                        <p:tgtEl>
                                          <p:spTgt spid="3">
                                            <p:graphicEl>
                                              <a:dgm id="{27764504-66DC-42C3-8889-3058BA21058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graphicEl>
                                              <a:dgm id="{D6233CDC-0093-4553-888E-0566D18A2A40}"/>
                                            </p:graphicEl>
                                          </p:spTgt>
                                        </p:tgtEl>
                                        <p:attrNameLst>
                                          <p:attrName>style.visibility</p:attrName>
                                        </p:attrNameLst>
                                      </p:cBhvr>
                                      <p:to>
                                        <p:strVal val="visible"/>
                                      </p:to>
                                    </p:set>
                                    <p:animEffect transition="in" filter="fade">
                                      <p:cBhvr>
                                        <p:cTn id="35" dur="500"/>
                                        <p:tgtEl>
                                          <p:spTgt spid="3">
                                            <p:graphicEl>
                                              <a:dgm id="{D6233CDC-0093-4553-888E-0566D18A2A4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graphicEl>
                                              <a:dgm id="{3EF2E883-42D6-464D-B8BE-E5C32C78CFAB}"/>
                                            </p:graphicEl>
                                          </p:spTgt>
                                        </p:tgtEl>
                                        <p:attrNameLst>
                                          <p:attrName>style.visibility</p:attrName>
                                        </p:attrNameLst>
                                      </p:cBhvr>
                                      <p:to>
                                        <p:strVal val="visible"/>
                                      </p:to>
                                    </p:set>
                                    <p:animEffect transition="in" filter="fade">
                                      <p:cBhvr>
                                        <p:cTn id="40" dur="500"/>
                                        <p:tgtEl>
                                          <p:spTgt spid="3">
                                            <p:graphicEl>
                                              <a:dgm id="{3EF2E883-42D6-464D-B8BE-E5C32C78CFA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graphicEl>
                                              <a:dgm id="{A0B25321-371D-444A-BCD9-5DC69F276F1B}"/>
                                            </p:graphicEl>
                                          </p:spTgt>
                                        </p:tgtEl>
                                        <p:attrNameLst>
                                          <p:attrName>style.visibility</p:attrName>
                                        </p:attrNameLst>
                                      </p:cBhvr>
                                      <p:to>
                                        <p:strVal val="visible"/>
                                      </p:to>
                                    </p:set>
                                    <p:animEffect transition="in" filter="fade">
                                      <p:cBhvr>
                                        <p:cTn id="43" dur="500"/>
                                        <p:tgtEl>
                                          <p:spTgt spid="3">
                                            <p:graphicEl>
                                              <a:dgm id="{A0B25321-371D-444A-BCD9-5DC69F276F1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graphicEl>
                                              <a:dgm id="{98396228-CEB4-4A05-BD24-140B9E44E558}"/>
                                            </p:graphicEl>
                                          </p:spTgt>
                                        </p:tgtEl>
                                        <p:attrNameLst>
                                          <p:attrName>style.visibility</p:attrName>
                                        </p:attrNameLst>
                                      </p:cBhvr>
                                      <p:to>
                                        <p:strVal val="visible"/>
                                      </p:to>
                                    </p:set>
                                    <p:animEffect transition="in" filter="fade">
                                      <p:cBhvr>
                                        <p:cTn id="46" dur="500"/>
                                        <p:tgtEl>
                                          <p:spTgt spid="3">
                                            <p:graphicEl>
                                              <a:dgm id="{98396228-CEB4-4A05-BD24-140B9E44E5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2E0EB3-A694-CD96-05B6-A298593D21A8}"/>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E5782766-6955-DF50-C87F-5C1835E21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E38DEC50-C71F-05E3-35DE-4270A696E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85F45F9-71CC-153C-5DA0-5FD6807CD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8D912A6-A416-9FDD-7419-A16B5026B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28BE3DC-A209-386F-367F-E2EBBF59C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6A07AA69-1715-11AA-1551-F126BCF4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2592403E-E47F-7171-F1C0-CFE654E51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D5FB449F-FB02-3FCF-0358-B29D98E289CA}"/>
              </a:ext>
            </a:extLst>
          </p:cNvPr>
          <p:cNvSpPr txBox="1">
            <a:spLocks/>
          </p:cNvSpPr>
          <p:nvPr/>
        </p:nvSpPr>
        <p:spPr>
          <a:xfrm>
            <a:off x="1103119" y="63148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What's Next: The Road Ahead"</a:t>
            </a:r>
            <a:endParaRPr lang="fr-FR" dirty="0" err="1"/>
          </a:p>
        </p:txBody>
      </p:sp>
      <p:sp>
        <p:nvSpPr>
          <p:cNvPr id="2" name="Slide Number Placeholder 1">
            <a:extLst>
              <a:ext uri="{FF2B5EF4-FFF2-40B4-BE49-F238E27FC236}">
                <a16:creationId xmlns:a16="http://schemas.microsoft.com/office/drawing/2014/main" id="{03DBCAAA-EED2-465F-104B-1117E28A2404}"/>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35</a:t>
            </a:fld>
            <a:endParaRPr lang="fr-FR"/>
          </a:p>
        </p:txBody>
      </p:sp>
      <p:graphicFrame>
        <p:nvGraphicFramePr>
          <p:cNvPr id="3" name="Content Placeholder 2">
            <a:extLst>
              <a:ext uri="{FF2B5EF4-FFF2-40B4-BE49-F238E27FC236}">
                <a16:creationId xmlns:a16="http://schemas.microsoft.com/office/drawing/2014/main" id="{0EDF73CD-D51B-EE0F-5E62-530DE2E8B164}"/>
              </a:ext>
            </a:extLst>
          </p:cNvPr>
          <p:cNvGraphicFramePr>
            <a:graphicFrameLocks/>
          </p:cNvGraphicFramePr>
          <p:nvPr>
            <p:extLst>
              <p:ext uri="{D42A27DB-BD31-4B8C-83A1-F6EECF244321}">
                <p14:modId xmlns:p14="http://schemas.microsoft.com/office/powerpoint/2010/main" val="18696792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208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CAE01528-23E5-40B9-B148-CC352E8ED60B}"/>
                                            </p:graphicEl>
                                          </p:spTgt>
                                        </p:tgtEl>
                                        <p:attrNameLst>
                                          <p:attrName>style.visibility</p:attrName>
                                        </p:attrNameLst>
                                      </p:cBhvr>
                                      <p:to>
                                        <p:strVal val="visible"/>
                                      </p:to>
                                    </p:set>
                                    <p:animEffect transition="in" filter="fade">
                                      <p:cBhvr>
                                        <p:cTn id="7" dur="1000"/>
                                        <p:tgtEl>
                                          <p:spTgt spid="3">
                                            <p:graphicEl>
                                              <a:dgm id="{CAE01528-23E5-40B9-B148-CC352E8ED60B}"/>
                                            </p:graphicEl>
                                          </p:spTgt>
                                        </p:tgtEl>
                                      </p:cBhvr>
                                    </p:animEffect>
                                    <p:anim calcmode="lin" valueType="num">
                                      <p:cBhvr>
                                        <p:cTn id="8" dur="1000" fill="hold"/>
                                        <p:tgtEl>
                                          <p:spTgt spid="3">
                                            <p:graphicEl>
                                              <a:dgm id="{CAE01528-23E5-40B9-B148-CC352E8ED60B}"/>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CAE01528-23E5-40B9-B148-CC352E8ED60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graphicEl>
                                              <a:dgm id="{FD5995D2-D3EC-4C96-ACBF-932E0C4F0EF3}"/>
                                            </p:graphicEl>
                                          </p:spTgt>
                                        </p:tgtEl>
                                        <p:attrNameLst>
                                          <p:attrName>style.visibility</p:attrName>
                                        </p:attrNameLst>
                                      </p:cBhvr>
                                      <p:to>
                                        <p:strVal val="visible"/>
                                      </p:to>
                                    </p:set>
                                    <p:animEffect transition="in" filter="fade">
                                      <p:cBhvr>
                                        <p:cTn id="12" dur="1000"/>
                                        <p:tgtEl>
                                          <p:spTgt spid="3">
                                            <p:graphicEl>
                                              <a:dgm id="{FD5995D2-D3EC-4C96-ACBF-932E0C4F0EF3}"/>
                                            </p:graphicEl>
                                          </p:spTgt>
                                        </p:tgtEl>
                                      </p:cBhvr>
                                    </p:animEffect>
                                    <p:anim calcmode="lin" valueType="num">
                                      <p:cBhvr>
                                        <p:cTn id="13" dur="1000" fill="hold"/>
                                        <p:tgtEl>
                                          <p:spTgt spid="3">
                                            <p:graphicEl>
                                              <a:dgm id="{FD5995D2-D3EC-4C96-ACBF-932E0C4F0EF3}"/>
                                            </p:graphicEl>
                                          </p:spTgt>
                                        </p:tgtEl>
                                        <p:attrNameLst>
                                          <p:attrName>ppt_x</p:attrName>
                                        </p:attrNameLst>
                                      </p:cBhvr>
                                      <p:tavLst>
                                        <p:tav tm="0">
                                          <p:val>
                                            <p:strVal val="#ppt_x"/>
                                          </p:val>
                                        </p:tav>
                                        <p:tav tm="100000">
                                          <p:val>
                                            <p:strVal val="#ppt_x"/>
                                          </p:val>
                                        </p:tav>
                                      </p:tavLst>
                                    </p:anim>
                                    <p:anim calcmode="lin" valueType="num">
                                      <p:cBhvr>
                                        <p:cTn id="14" dur="1000" fill="hold"/>
                                        <p:tgtEl>
                                          <p:spTgt spid="3">
                                            <p:graphicEl>
                                              <a:dgm id="{FD5995D2-D3EC-4C96-ACBF-932E0C4F0EF3}"/>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graphicEl>
                                              <a:dgm id="{FDEBC632-5896-4228-949E-EB65AA1583CE}"/>
                                            </p:graphicEl>
                                          </p:spTgt>
                                        </p:tgtEl>
                                        <p:attrNameLst>
                                          <p:attrName>style.visibility</p:attrName>
                                        </p:attrNameLst>
                                      </p:cBhvr>
                                      <p:to>
                                        <p:strVal val="visible"/>
                                      </p:to>
                                    </p:set>
                                    <p:animEffect transition="in" filter="fade">
                                      <p:cBhvr>
                                        <p:cTn id="17" dur="1000"/>
                                        <p:tgtEl>
                                          <p:spTgt spid="3">
                                            <p:graphicEl>
                                              <a:dgm id="{FDEBC632-5896-4228-949E-EB65AA1583CE}"/>
                                            </p:graphicEl>
                                          </p:spTgt>
                                        </p:tgtEl>
                                      </p:cBhvr>
                                    </p:animEffect>
                                    <p:anim calcmode="lin" valueType="num">
                                      <p:cBhvr>
                                        <p:cTn id="18" dur="1000" fill="hold"/>
                                        <p:tgtEl>
                                          <p:spTgt spid="3">
                                            <p:graphicEl>
                                              <a:dgm id="{FDEBC632-5896-4228-949E-EB65AA1583CE}"/>
                                            </p:graphicEl>
                                          </p:spTgt>
                                        </p:tgtEl>
                                        <p:attrNameLst>
                                          <p:attrName>ppt_x</p:attrName>
                                        </p:attrNameLst>
                                      </p:cBhvr>
                                      <p:tavLst>
                                        <p:tav tm="0">
                                          <p:val>
                                            <p:strVal val="#ppt_x"/>
                                          </p:val>
                                        </p:tav>
                                        <p:tav tm="100000">
                                          <p:val>
                                            <p:strVal val="#ppt_x"/>
                                          </p:val>
                                        </p:tav>
                                      </p:tavLst>
                                    </p:anim>
                                    <p:anim calcmode="lin" valueType="num">
                                      <p:cBhvr>
                                        <p:cTn id="19" dur="1000" fill="hold"/>
                                        <p:tgtEl>
                                          <p:spTgt spid="3">
                                            <p:graphicEl>
                                              <a:dgm id="{FDEBC632-5896-4228-949E-EB65AA1583CE}"/>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graphicEl>
                                              <a:dgm id="{939555EF-F51B-44B9-8E16-85328F101776}"/>
                                            </p:graphicEl>
                                          </p:spTgt>
                                        </p:tgtEl>
                                        <p:attrNameLst>
                                          <p:attrName>style.visibility</p:attrName>
                                        </p:attrNameLst>
                                      </p:cBhvr>
                                      <p:to>
                                        <p:strVal val="visible"/>
                                      </p:to>
                                    </p:set>
                                    <p:animEffect transition="in" filter="fade">
                                      <p:cBhvr>
                                        <p:cTn id="24" dur="1000"/>
                                        <p:tgtEl>
                                          <p:spTgt spid="3">
                                            <p:graphicEl>
                                              <a:dgm id="{939555EF-F51B-44B9-8E16-85328F101776}"/>
                                            </p:graphicEl>
                                          </p:spTgt>
                                        </p:tgtEl>
                                      </p:cBhvr>
                                    </p:animEffect>
                                    <p:anim calcmode="lin" valueType="num">
                                      <p:cBhvr>
                                        <p:cTn id="25" dur="1000" fill="hold"/>
                                        <p:tgtEl>
                                          <p:spTgt spid="3">
                                            <p:graphicEl>
                                              <a:dgm id="{939555EF-F51B-44B9-8E16-85328F101776}"/>
                                            </p:graphicEl>
                                          </p:spTgt>
                                        </p:tgtEl>
                                        <p:attrNameLst>
                                          <p:attrName>ppt_x</p:attrName>
                                        </p:attrNameLst>
                                      </p:cBhvr>
                                      <p:tavLst>
                                        <p:tav tm="0">
                                          <p:val>
                                            <p:strVal val="#ppt_x"/>
                                          </p:val>
                                        </p:tav>
                                        <p:tav tm="100000">
                                          <p:val>
                                            <p:strVal val="#ppt_x"/>
                                          </p:val>
                                        </p:tav>
                                      </p:tavLst>
                                    </p:anim>
                                    <p:anim calcmode="lin" valueType="num">
                                      <p:cBhvr>
                                        <p:cTn id="26" dur="1000" fill="hold"/>
                                        <p:tgtEl>
                                          <p:spTgt spid="3">
                                            <p:graphicEl>
                                              <a:dgm id="{939555EF-F51B-44B9-8E16-85328F101776}"/>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graphicEl>
                                              <a:dgm id="{0D66D43E-37AB-465E-88B3-3F47181EA798}"/>
                                            </p:graphicEl>
                                          </p:spTgt>
                                        </p:tgtEl>
                                        <p:attrNameLst>
                                          <p:attrName>style.visibility</p:attrName>
                                        </p:attrNameLst>
                                      </p:cBhvr>
                                      <p:to>
                                        <p:strVal val="visible"/>
                                      </p:to>
                                    </p:set>
                                    <p:animEffect transition="in" filter="fade">
                                      <p:cBhvr>
                                        <p:cTn id="29" dur="1000"/>
                                        <p:tgtEl>
                                          <p:spTgt spid="3">
                                            <p:graphicEl>
                                              <a:dgm id="{0D66D43E-37AB-465E-88B3-3F47181EA798}"/>
                                            </p:graphicEl>
                                          </p:spTgt>
                                        </p:tgtEl>
                                      </p:cBhvr>
                                    </p:animEffect>
                                    <p:anim calcmode="lin" valueType="num">
                                      <p:cBhvr>
                                        <p:cTn id="30" dur="1000" fill="hold"/>
                                        <p:tgtEl>
                                          <p:spTgt spid="3">
                                            <p:graphicEl>
                                              <a:dgm id="{0D66D43E-37AB-465E-88B3-3F47181EA798}"/>
                                            </p:graphicEl>
                                          </p:spTgt>
                                        </p:tgtEl>
                                        <p:attrNameLst>
                                          <p:attrName>ppt_x</p:attrName>
                                        </p:attrNameLst>
                                      </p:cBhvr>
                                      <p:tavLst>
                                        <p:tav tm="0">
                                          <p:val>
                                            <p:strVal val="#ppt_x"/>
                                          </p:val>
                                        </p:tav>
                                        <p:tav tm="100000">
                                          <p:val>
                                            <p:strVal val="#ppt_x"/>
                                          </p:val>
                                        </p:tav>
                                      </p:tavLst>
                                    </p:anim>
                                    <p:anim calcmode="lin" valueType="num">
                                      <p:cBhvr>
                                        <p:cTn id="31" dur="1000" fill="hold"/>
                                        <p:tgtEl>
                                          <p:spTgt spid="3">
                                            <p:graphicEl>
                                              <a:dgm id="{0D66D43E-37AB-465E-88B3-3F47181EA798}"/>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graphicEl>
                                              <a:dgm id="{62659BFC-7256-486B-9980-CDC000651219}"/>
                                            </p:graphicEl>
                                          </p:spTgt>
                                        </p:tgtEl>
                                        <p:attrNameLst>
                                          <p:attrName>style.visibility</p:attrName>
                                        </p:attrNameLst>
                                      </p:cBhvr>
                                      <p:to>
                                        <p:strVal val="visible"/>
                                      </p:to>
                                    </p:set>
                                    <p:animEffect transition="in" filter="fade">
                                      <p:cBhvr>
                                        <p:cTn id="34" dur="1000"/>
                                        <p:tgtEl>
                                          <p:spTgt spid="3">
                                            <p:graphicEl>
                                              <a:dgm id="{62659BFC-7256-486B-9980-CDC000651219}"/>
                                            </p:graphicEl>
                                          </p:spTgt>
                                        </p:tgtEl>
                                      </p:cBhvr>
                                    </p:animEffect>
                                    <p:anim calcmode="lin" valueType="num">
                                      <p:cBhvr>
                                        <p:cTn id="35" dur="1000" fill="hold"/>
                                        <p:tgtEl>
                                          <p:spTgt spid="3">
                                            <p:graphicEl>
                                              <a:dgm id="{62659BFC-7256-486B-9980-CDC000651219}"/>
                                            </p:graphicEl>
                                          </p:spTgt>
                                        </p:tgtEl>
                                        <p:attrNameLst>
                                          <p:attrName>ppt_x</p:attrName>
                                        </p:attrNameLst>
                                      </p:cBhvr>
                                      <p:tavLst>
                                        <p:tav tm="0">
                                          <p:val>
                                            <p:strVal val="#ppt_x"/>
                                          </p:val>
                                        </p:tav>
                                        <p:tav tm="100000">
                                          <p:val>
                                            <p:strVal val="#ppt_x"/>
                                          </p:val>
                                        </p:tav>
                                      </p:tavLst>
                                    </p:anim>
                                    <p:anim calcmode="lin" valueType="num">
                                      <p:cBhvr>
                                        <p:cTn id="36" dur="1000" fill="hold"/>
                                        <p:tgtEl>
                                          <p:spTgt spid="3">
                                            <p:graphicEl>
                                              <a:dgm id="{62659BFC-7256-486B-9980-CDC000651219}"/>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graphicEl>
                                              <a:dgm id="{4D45F1CB-3F18-4123-9EC4-3EBD2DC8508D}"/>
                                            </p:graphicEl>
                                          </p:spTgt>
                                        </p:tgtEl>
                                        <p:attrNameLst>
                                          <p:attrName>style.visibility</p:attrName>
                                        </p:attrNameLst>
                                      </p:cBhvr>
                                      <p:to>
                                        <p:strVal val="visible"/>
                                      </p:to>
                                    </p:set>
                                    <p:animEffect transition="in" filter="fade">
                                      <p:cBhvr>
                                        <p:cTn id="41" dur="1000"/>
                                        <p:tgtEl>
                                          <p:spTgt spid="3">
                                            <p:graphicEl>
                                              <a:dgm id="{4D45F1CB-3F18-4123-9EC4-3EBD2DC8508D}"/>
                                            </p:graphicEl>
                                          </p:spTgt>
                                        </p:tgtEl>
                                      </p:cBhvr>
                                    </p:animEffect>
                                    <p:anim calcmode="lin" valueType="num">
                                      <p:cBhvr>
                                        <p:cTn id="42" dur="1000" fill="hold"/>
                                        <p:tgtEl>
                                          <p:spTgt spid="3">
                                            <p:graphicEl>
                                              <a:dgm id="{4D45F1CB-3F18-4123-9EC4-3EBD2DC8508D}"/>
                                            </p:graphicEl>
                                          </p:spTgt>
                                        </p:tgtEl>
                                        <p:attrNameLst>
                                          <p:attrName>ppt_x</p:attrName>
                                        </p:attrNameLst>
                                      </p:cBhvr>
                                      <p:tavLst>
                                        <p:tav tm="0">
                                          <p:val>
                                            <p:strVal val="#ppt_x"/>
                                          </p:val>
                                        </p:tav>
                                        <p:tav tm="100000">
                                          <p:val>
                                            <p:strVal val="#ppt_x"/>
                                          </p:val>
                                        </p:tav>
                                      </p:tavLst>
                                    </p:anim>
                                    <p:anim calcmode="lin" valueType="num">
                                      <p:cBhvr>
                                        <p:cTn id="43" dur="1000" fill="hold"/>
                                        <p:tgtEl>
                                          <p:spTgt spid="3">
                                            <p:graphicEl>
                                              <a:dgm id="{4D45F1CB-3F18-4123-9EC4-3EBD2DC8508D}"/>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graphicEl>
                                              <a:dgm id="{27AAF612-0898-46BF-B3CA-431809DEBE40}"/>
                                            </p:graphicEl>
                                          </p:spTgt>
                                        </p:tgtEl>
                                        <p:attrNameLst>
                                          <p:attrName>style.visibility</p:attrName>
                                        </p:attrNameLst>
                                      </p:cBhvr>
                                      <p:to>
                                        <p:strVal val="visible"/>
                                      </p:to>
                                    </p:set>
                                    <p:animEffect transition="in" filter="fade">
                                      <p:cBhvr>
                                        <p:cTn id="46" dur="1000"/>
                                        <p:tgtEl>
                                          <p:spTgt spid="3">
                                            <p:graphicEl>
                                              <a:dgm id="{27AAF612-0898-46BF-B3CA-431809DEBE40}"/>
                                            </p:graphicEl>
                                          </p:spTgt>
                                        </p:tgtEl>
                                      </p:cBhvr>
                                    </p:animEffect>
                                    <p:anim calcmode="lin" valueType="num">
                                      <p:cBhvr>
                                        <p:cTn id="47" dur="1000" fill="hold"/>
                                        <p:tgtEl>
                                          <p:spTgt spid="3">
                                            <p:graphicEl>
                                              <a:dgm id="{27AAF612-0898-46BF-B3CA-431809DEBE40}"/>
                                            </p:graphicEl>
                                          </p:spTgt>
                                        </p:tgtEl>
                                        <p:attrNameLst>
                                          <p:attrName>ppt_x</p:attrName>
                                        </p:attrNameLst>
                                      </p:cBhvr>
                                      <p:tavLst>
                                        <p:tav tm="0">
                                          <p:val>
                                            <p:strVal val="#ppt_x"/>
                                          </p:val>
                                        </p:tav>
                                        <p:tav tm="100000">
                                          <p:val>
                                            <p:strVal val="#ppt_x"/>
                                          </p:val>
                                        </p:tav>
                                      </p:tavLst>
                                    </p:anim>
                                    <p:anim calcmode="lin" valueType="num">
                                      <p:cBhvr>
                                        <p:cTn id="48" dur="1000" fill="hold"/>
                                        <p:tgtEl>
                                          <p:spTgt spid="3">
                                            <p:graphicEl>
                                              <a:dgm id="{27AAF612-0898-46BF-B3CA-431809DEBE40}"/>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graphicEl>
                                              <a:dgm id="{E7E1C0BA-7BA6-4BEA-A56E-AE952C27E2E3}"/>
                                            </p:graphicEl>
                                          </p:spTgt>
                                        </p:tgtEl>
                                        <p:attrNameLst>
                                          <p:attrName>style.visibility</p:attrName>
                                        </p:attrNameLst>
                                      </p:cBhvr>
                                      <p:to>
                                        <p:strVal val="visible"/>
                                      </p:to>
                                    </p:set>
                                    <p:animEffect transition="in" filter="fade">
                                      <p:cBhvr>
                                        <p:cTn id="51" dur="1000"/>
                                        <p:tgtEl>
                                          <p:spTgt spid="3">
                                            <p:graphicEl>
                                              <a:dgm id="{E7E1C0BA-7BA6-4BEA-A56E-AE952C27E2E3}"/>
                                            </p:graphicEl>
                                          </p:spTgt>
                                        </p:tgtEl>
                                      </p:cBhvr>
                                    </p:animEffect>
                                    <p:anim calcmode="lin" valueType="num">
                                      <p:cBhvr>
                                        <p:cTn id="52" dur="1000" fill="hold"/>
                                        <p:tgtEl>
                                          <p:spTgt spid="3">
                                            <p:graphicEl>
                                              <a:dgm id="{E7E1C0BA-7BA6-4BEA-A56E-AE952C27E2E3}"/>
                                            </p:graphicEl>
                                          </p:spTgt>
                                        </p:tgtEl>
                                        <p:attrNameLst>
                                          <p:attrName>ppt_x</p:attrName>
                                        </p:attrNameLst>
                                      </p:cBhvr>
                                      <p:tavLst>
                                        <p:tav tm="0">
                                          <p:val>
                                            <p:strVal val="#ppt_x"/>
                                          </p:val>
                                        </p:tav>
                                        <p:tav tm="100000">
                                          <p:val>
                                            <p:strVal val="#ppt_x"/>
                                          </p:val>
                                        </p:tav>
                                      </p:tavLst>
                                    </p:anim>
                                    <p:anim calcmode="lin" valueType="num">
                                      <p:cBhvr>
                                        <p:cTn id="53" dur="1000" fill="hold"/>
                                        <p:tgtEl>
                                          <p:spTgt spid="3">
                                            <p:graphicEl>
                                              <a:dgm id="{E7E1C0BA-7BA6-4BEA-A56E-AE952C27E2E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2883-5D12-C6E8-AB72-EF10BD4220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05DCDE-6C1C-961E-09EC-132686E5F17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46FE8E1-5F1F-8EE5-39C9-834EE5D87386}"/>
              </a:ext>
            </a:extLst>
          </p:cNvPr>
          <p:cNvSpPr>
            <a:spLocks noGrp="1"/>
          </p:cNvSpPr>
          <p:nvPr>
            <p:ph type="sldNum" sz="quarter" idx="4"/>
          </p:nvPr>
        </p:nvSpPr>
        <p:spPr/>
        <p:txBody>
          <a:bodyPr/>
          <a:lstStyle/>
          <a:p>
            <a:fld id="{27C6CCC6-2BE5-4E42-96A4-D1E8E81A3D8E}" type="slidenum">
              <a:rPr lang="fr-FR" smtClean="0"/>
              <a:pPr/>
              <a:t>36</a:t>
            </a:fld>
            <a:endParaRPr lang="fr-FR" u="none" dirty="0"/>
          </a:p>
        </p:txBody>
      </p:sp>
      <p:pic>
        <p:nvPicPr>
          <p:cNvPr id="1028" name="Picture 4" descr="Top Question for Beginners Infographic PowerPoint Template and Google Slides  Theme">
            <a:extLst>
              <a:ext uri="{FF2B5EF4-FFF2-40B4-BE49-F238E27FC236}">
                <a16:creationId xmlns:a16="http://schemas.microsoft.com/office/drawing/2014/main" id="{902C7DBC-0B2F-596F-8461-6F5457BE0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13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hidden="1">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solidFill>
              <a:schemeClr val="accent4">
                <a:lumMod val="20000"/>
                <a:lumOff val="80000"/>
              </a:schemeClr>
            </a:solidFill>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7B2887-6BEC-FCEF-B2CE-254C9D4C6B72}"/>
              </a:ext>
            </a:extLst>
          </p:cNvPr>
          <p:cNvSpPr>
            <a:spLocks noGrp="1"/>
          </p:cNvSpPr>
          <p:nvPr>
            <p:ph type="ctrTitle"/>
          </p:nvPr>
        </p:nvSpPr>
        <p:spPr>
          <a:xfrm>
            <a:off x="1524000" y="1584683"/>
            <a:ext cx="9144000" cy="2551829"/>
          </a:xfrm>
        </p:spPr>
        <p:txBody>
          <a:bodyPr anchor="ctr">
            <a:normAutofit/>
          </a:bodyPr>
          <a:lstStyle/>
          <a:p>
            <a:r>
              <a:rPr lang="fr-FR" sz="6600"/>
              <a:t>Act 1 - Overview</a:t>
            </a:r>
          </a:p>
        </p:txBody>
      </p:sp>
      <p:sp>
        <p:nvSpPr>
          <p:cNvPr id="3" name="Espace réservé du contenu 2">
            <a:extLst>
              <a:ext uri="{FF2B5EF4-FFF2-40B4-BE49-F238E27FC236}">
                <a16:creationId xmlns:a16="http://schemas.microsoft.com/office/drawing/2014/main" id="{0D527B63-12D2-8074-2D08-224C1DA1FF7C}"/>
              </a:ext>
            </a:extLst>
          </p:cNvPr>
          <p:cNvSpPr>
            <a:spLocks noGrp="1"/>
          </p:cNvSpPr>
          <p:nvPr>
            <p:ph type="subTitle" idx="1"/>
          </p:nvPr>
        </p:nvSpPr>
        <p:spPr>
          <a:xfrm>
            <a:off x="1524000" y="5160469"/>
            <a:ext cx="9144000" cy="1182135"/>
          </a:xfrm>
        </p:spPr>
        <p:txBody>
          <a:bodyPr anchor="ctr">
            <a:normAutofit/>
          </a:bodyPr>
          <a:lstStyle/>
          <a:p>
            <a:endParaRPr lang="fr-FR" sz="2800"/>
          </a:p>
        </p:txBody>
      </p:sp>
      <p:sp>
        <p:nvSpPr>
          <p:cNvPr id="4" name="Slide Number Placeholder 3">
            <a:extLst>
              <a:ext uri="{FF2B5EF4-FFF2-40B4-BE49-F238E27FC236}">
                <a16:creationId xmlns:a16="http://schemas.microsoft.com/office/drawing/2014/main" id="{D8429F42-490F-6B7F-61F9-419C60D4ED4E}"/>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4</a:t>
            </a:fld>
            <a:endParaRPr lang="fr-FR"/>
          </a:p>
        </p:txBody>
      </p:sp>
    </p:spTree>
    <p:extLst>
      <p:ext uri="{BB962C8B-B14F-4D97-AF65-F5344CB8AC3E}">
        <p14:creationId xmlns:p14="http://schemas.microsoft.com/office/powerpoint/2010/main" val="224152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3B66A9-C200-87EA-231E-15C5027E97B3}"/>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3EB0BAD4-15E2-77AB-6986-3A1BECF55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FF1E8C48-9BCD-86F2-F5DD-8C12D7F95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3A91F6C-FC56-38AB-5613-EC6226A9E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C7D74B-552C-EF0C-02DB-08DDDC2E3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2A82395-9812-C4CA-B672-8AB207EAC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ADC8AEB1-5ABE-A3E3-F333-9F61BF9F1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7FF39A3-CC0B-7EF6-9E1C-5F8F5EE31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me 1">
            <a:extLst>
              <a:ext uri="{FF2B5EF4-FFF2-40B4-BE49-F238E27FC236}">
                <a16:creationId xmlns:a16="http://schemas.microsoft.com/office/drawing/2014/main" id="{BF7CEFA2-18FC-1BE3-76CE-D4FBD44E9C61}"/>
              </a:ext>
            </a:extLst>
          </p:cNvPr>
          <p:cNvGraphicFramePr/>
          <p:nvPr>
            <p:extLst>
              <p:ext uri="{D42A27DB-BD31-4B8C-83A1-F6EECF244321}">
                <p14:modId xmlns:p14="http://schemas.microsoft.com/office/powerpoint/2010/main" val="126240455"/>
              </p:ext>
            </p:extLst>
          </p:nvPr>
        </p:nvGraphicFramePr>
        <p:xfrm>
          <a:off x="1196621" y="1476023"/>
          <a:ext cx="10397067"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2" name="Titre 1">
            <a:extLst>
              <a:ext uri="{FF2B5EF4-FFF2-40B4-BE49-F238E27FC236}">
                <a16:creationId xmlns:a16="http://schemas.microsoft.com/office/drawing/2014/main" id="{56D786CF-8902-BFBD-C653-145EE35003FB}"/>
              </a:ext>
            </a:extLst>
          </p:cNvPr>
          <p:cNvSpPr txBox="1">
            <a:spLocks/>
          </p:cNvSpPr>
          <p:nvPr/>
        </p:nvSpPr>
        <p:spPr>
          <a:xfrm>
            <a:off x="838200" y="1200503"/>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5000" dirty="0" err="1">
                <a:ea typeface="+mj-lt"/>
                <a:cs typeface="+mj-lt"/>
              </a:rPr>
              <a:t>Today's</a:t>
            </a:r>
            <a:r>
              <a:rPr lang="fr-FR" sz="5000" dirty="0">
                <a:ea typeface="+mj-lt"/>
                <a:cs typeface="+mj-lt"/>
              </a:rPr>
              <a:t> Journey: </a:t>
            </a:r>
            <a:r>
              <a:rPr lang="fr-FR" sz="5000" dirty="0" err="1">
                <a:ea typeface="+mj-lt"/>
                <a:cs typeface="+mj-lt"/>
              </a:rPr>
              <a:t>From</a:t>
            </a:r>
            <a:r>
              <a:rPr lang="fr-FR" sz="5000" dirty="0">
                <a:ea typeface="+mj-lt"/>
                <a:cs typeface="+mj-lt"/>
              </a:rPr>
              <a:t> </a:t>
            </a:r>
            <a:r>
              <a:rPr lang="fr-FR" sz="5000" dirty="0" err="1">
                <a:ea typeface="+mj-lt"/>
                <a:cs typeface="+mj-lt"/>
              </a:rPr>
              <a:t>Traditional</a:t>
            </a:r>
            <a:r>
              <a:rPr lang="fr-FR" sz="5000" dirty="0">
                <a:ea typeface="+mj-lt"/>
                <a:cs typeface="+mj-lt"/>
              </a:rPr>
              <a:t> to </a:t>
            </a:r>
            <a:r>
              <a:rPr lang="fr-FR" sz="5000" dirty="0" err="1">
                <a:ea typeface="+mj-lt"/>
                <a:cs typeface="+mj-lt"/>
              </a:rPr>
              <a:t>Transformational</a:t>
            </a:r>
            <a:endParaRPr lang="fr-FR" sz="5000" dirty="0"/>
          </a:p>
        </p:txBody>
      </p:sp>
      <p:pic>
        <p:nvPicPr>
          <p:cNvPr id="83" name="Image 82" descr="Une image contenant horloge, Horloge murale, conception&#10;&#10;Le contenu généré par l’IA peut être incorrect.">
            <a:extLst>
              <a:ext uri="{FF2B5EF4-FFF2-40B4-BE49-F238E27FC236}">
                <a16:creationId xmlns:a16="http://schemas.microsoft.com/office/drawing/2014/main" id="{7541B1CC-15C5-637B-C1EA-50352E2F6927}"/>
              </a:ext>
            </a:extLst>
          </p:cNvPr>
          <p:cNvPicPr>
            <a:picLocks noChangeAspect="1"/>
          </p:cNvPicPr>
          <p:nvPr/>
        </p:nvPicPr>
        <p:blipFill>
          <a:blip r:embed="rId8"/>
          <a:stretch>
            <a:fillRect/>
          </a:stretch>
        </p:blipFill>
        <p:spPr>
          <a:xfrm>
            <a:off x="2364509" y="4931447"/>
            <a:ext cx="1590194" cy="1559408"/>
          </a:xfrm>
          <a:prstGeom prst="rect">
            <a:avLst/>
          </a:prstGeom>
        </p:spPr>
      </p:pic>
      <p:pic>
        <p:nvPicPr>
          <p:cNvPr id="84" name="Image 83" descr="Une image contenant capture d’écran, Graphique, clipart, graphisme&#10;&#10;Le contenu généré par l’IA peut être incorrect.">
            <a:extLst>
              <a:ext uri="{FF2B5EF4-FFF2-40B4-BE49-F238E27FC236}">
                <a16:creationId xmlns:a16="http://schemas.microsoft.com/office/drawing/2014/main" id="{D08F70A4-0AA2-1ACC-CC00-18039A5CF0B1}"/>
              </a:ext>
            </a:extLst>
          </p:cNvPr>
          <p:cNvPicPr>
            <a:picLocks noChangeAspect="1"/>
          </p:cNvPicPr>
          <p:nvPr/>
        </p:nvPicPr>
        <p:blipFill>
          <a:blip r:embed="rId9"/>
          <a:stretch>
            <a:fillRect/>
          </a:stretch>
        </p:blipFill>
        <p:spPr>
          <a:xfrm>
            <a:off x="5635720" y="4931447"/>
            <a:ext cx="1520922" cy="1528620"/>
          </a:xfrm>
          <a:prstGeom prst="rect">
            <a:avLst/>
          </a:prstGeom>
        </p:spPr>
      </p:pic>
      <p:pic>
        <p:nvPicPr>
          <p:cNvPr id="85" name="Image 84" descr="Une image contenant clipart, Caractère coloré, Graphique, capture d’écran&#10;&#10;Le contenu généré par l’IA peut être incorrect.">
            <a:extLst>
              <a:ext uri="{FF2B5EF4-FFF2-40B4-BE49-F238E27FC236}">
                <a16:creationId xmlns:a16="http://schemas.microsoft.com/office/drawing/2014/main" id="{896D6162-EFCE-833D-3BF6-D3E288C279E5}"/>
              </a:ext>
            </a:extLst>
          </p:cNvPr>
          <p:cNvPicPr>
            <a:picLocks noChangeAspect="1"/>
          </p:cNvPicPr>
          <p:nvPr/>
        </p:nvPicPr>
        <p:blipFill>
          <a:blip r:embed="rId10"/>
          <a:stretch>
            <a:fillRect/>
          </a:stretch>
        </p:blipFill>
        <p:spPr>
          <a:xfrm>
            <a:off x="8983903" y="4931447"/>
            <a:ext cx="1397770" cy="1413165"/>
          </a:xfrm>
          <a:prstGeom prst="rect">
            <a:avLst/>
          </a:prstGeom>
        </p:spPr>
      </p:pic>
      <p:sp>
        <p:nvSpPr>
          <p:cNvPr id="3" name="Slide Number Placeholder 2">
            <a:extLst>
              <a:ext uri="{FF2B5EF4-FFF2-40B4-BE49-F238E27FC236}">
                <a16:creationId xmlns:a16="http://schemas.microsoft.com/office/drawing/2014/main" id="{C00DB029-B348-B4F2-A6FE-726280FE1B46}"/>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5</a:t>
            </a:fld>
            <a:endParaRPr lang="fr-FR"/>
          </a:p>
        </p:txBody>
      </p:sp>
    </p:spTree>
    <p:extLst>
      <p:ext uri="{BB962C8B-B14F-4D97-AF65-F5344CB8AC3E}">
        <p14:creationId xmlns:p14="http://schemas.microsoft.com/office/powerpoint/2010/main" val="361729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E8A68E4-E0AF-415B-B828-05905D07C1F2}"/>
                                            </p:graphicEl>
                                          </p:spTgt>
                                        </p:tgtEl>
                                        <p:attrNameLst>
                                          <p:attrName>style.visibility</p:attrName>
                                        </p:attrNameLst>
                                      </p:cBhvr>
                                      <p:to>
                                        <p:strVal val="visible"/>
                                      </p:to>
                                    </p:set>
                                    <p:animEffect transition="in" filter="fade">
                                      <p:cBhvr>
                                        <p:cTn id="7" dur="500"/>
                                        <p:tgtEl>
                                          <p:spTgt spid="2">
                                            <p:graphicEl>
                                              <a:dgm id="{3E8A68E4-E0AF-415B-B828-05905D07C1F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725ED99-52B3-4B50-AD51-327596909E02}"/>
                                            </p:graphicEl>
                                          </p:spTgt>
                                        </p:tgtEl>
                                        <p:attrNameLst>
                                          <p:attrName>style.visibility</p:attrName>
                                        </p:attrNameLst>
                                      </p:cBhvr>
                                      <p:to>
                                        <p:strVal val="visible"/>
                                      </p:to>
                                    </p:set>
                                    <p:animEffect transition="in" filter="fade">
                                      <p:cBhvr>
                                        <p:cTn id="12" dur="500"/>
                                        <p:tgtEl>
                                          <p:spTgt spid="2">
                                            <p:graphicEl>
                                              <a:dgm id="{7725ED99-52B3-4B50-AD51-327596909E02}"/>
                                            </p:graphic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anim calcmode="lin" valueType="num">
                                      <p:cBhvr>
                                        <p:cTn id="16" dur="1000" fill="hold"/>
                                        <p:tgtEl>
                                          <p:spTgt spid="83"/>
                                        </p:tgtEl>
                                        <p:attrNameLst>
                                          <p:attrName>ppt_x</p:attrName>
                                        </p:attrNameLst>
                                      </p:cBhvr>
                                      <p:tavLst>
                                        <p:tav tm="0">
                                          <p:val>
                                            <p:strVal val="#ppt_x"/>
                                          </p:val>
                                        </p:tav>
                                        <p:tav tm="100000">
                                          <p:val>
                                            <p:strVal val="#ppt_x"/>
                                          </p:val>
                                        </p:tav>
                                      </p:tavLst>
                                    </p:anim>
                                    <p:anim calcmode="lin" valueType="num">
                                      <p:cBhvr>
                                        <p:cTn id="1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E23D51B7-84D5-4069-8F85-771AF2FBC2F1}"/>
                                            </p:graphicEl>
                                          </p:spTgt>
                                        </p:tgtEl>
                                        <p:attrNameLst>
                                          <p:attrName>style.visibility</p:attrName>
                                        </p:attrNameLst>
                                      </p:cBhvr>
                                      <p:to>
                                        <p:strVal val="visible"/>
                                      </p:to>
                                    </p:set>
                                    <p:animEffect transition="in" filter="fade">
                                      <p:cBhvr>
                                        <p:cTn id="22" dur="500"/>
                                        <p:tgtEl>
                                          <p:spTgt spid="2">
                                            <p:graphicEl>
                                              <a:dgm id="{E23D51B7-84D5-4069-8F85-771AF2FBC2F1}"/>
                                            </p:graphicEl>
                                          </p:spTgt>
                                        </p:tgtEl>
                                      </p:cBhvr>
                                    </p:animEffect>
                                  </p:childTnLst>
                                </p:cTn>
                              </p:par>
                              <p:par>
                                <p:cTn id="23" presetID="42"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57A24FE7-8DA3-4549-9259-FF9BCA213E1F}"/>
                                            </p:graphicEl>
                                          </p:spTgt>
                                        </p:tgtEl>
                                        <p:attrNameLst>
                                          <p:attrName>style.visibility</p:attrName>
                                        </p:attrNameLst>
                                      </p:cBhvr>
                                      <p:to>
                                        <p:strVal val="visible"/>
                                      </p:to>
                                    </p:set>
                                    <p:animEffect transition="in" filter="fade">
                                      <p:cBhvr>
                                        <p:cTn id="32" dur="500"/>
                                        <p:tgtEl>
                                          <p:spTgt spid="2">
                                            <p:graphicEl>
                                              <a:dgm id="{57A24FE7-8DA3-4549-9259-FF9BCA213E1F}"/>
                                            </p:graphicEl>
                                          </p:spTgt>
                                        </p:tgtEl>
                                      </p:cBhvr>
                                    </p:animEffect>
                                  </p:childTnLst>
                                </p:cTn>
                              </p:par>
                              <p:par>
                                <p:cTn id="33" presetID="42"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1000"/>
                                        <p:tgtEl>
                                          <p:spTgt spid="85"/>
                                        </p:tgtEl>
                                      </p:cBhvr>
                                    </p:animEffect>
                                    <p:anim calcmode="lin" valueType="num">
                                      <p:cBhvr>
                                        <p:cTn id="36" dur="1000" fill="hold"/>
                                        <p:tgtEl>
                                          <p:spTgt spid="85"/>
                                        </p:tgtEl>
                                        <p:attrNameLst>
                                          <p:attrName>ppt_x</p:attrName>
                                        </p:attrNameLst>
                                      </p:cBhvr>
                                      <p:tavLst>
                                        <p:tav tm="0">
                                          <p:val>
                                            <p:strVal val="#ppt_x"/>
                                          </p:val>
                                        </p:tav>
                                        <p:tav tm="100000">
                                          <p:val>
                                            <p:strVal val="#ppt_x"/>
                                          </p:val>
                                        </p:tav>
                                      </p:tavLst>
                                    </p:anim>
                                    <p:anim calcmode="lin" valueType="num">
                                      <p:cBhvr>
                                        <p:cTn id="37"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95819B-CC48-2263-8844-1ED8FEEC146F}"/>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868AE273-5C65-4464-1E59-690BD9CC5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EDD00F3A-73E8-EC4D-534F-469C999B1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88C1A09-DDAB-C36F-9D71-BEC6F970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2C82933-4162-DF9A-2FA8-D8C123F1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00316B1-C0E7-509F-C028-CE3E3566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8D5CD716-85EA-9CC9-B4F3-0BD6E7EE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2ABEC2C-BDBB-E240-77D8-7F954AC53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1">
            <a:extLst>
              <a:ext uri="{FF2B5EF4-FFF2-40B4-BE49-F238E27FC236}">
                <a16:creationId xmlns:a16="http://schemas.microsoft.com/office/drawing/2014/main" id="{306897A2-32A0-DACF-9D1E-05024D1A3676}"/>
              </a:ext>
            </a:extLst>
          </p:cNvPr>
          <p:cNvSpPr txBox="1">
            <a:spLocks/>
          </p:cNvSpPr>
          <p:nvPr/>
        </p:nvSpPr>
        <p:spPr>
          <a:xfrm>
            <a:off x="843844" y="822325"/>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5000" dirty="0">
                <a:ea typeface="+mj-lt"/>
                <a:cs typeface="+mj-lt"/>
              </a:rPr>
              <a:t>The </a:t>
            </a:r>
            <a:r>
              <a:rPr lang="fr-FR" sz="5000" dirty="0" err="1">
                <a:ea typeface="+mj-lt"/>
                <a:cs typeface="+mj-lt"/>
              </a:rPr>
              <a:t>Traditional</a:t>
            </a:r>
            <a:r>
              <a:rPr lang="fr-FR" sz="5000" dirty="0">
                <a:ea typeface="+mj-lt"/>
                <a:cs typeface="+mj-lt"/>
              </a:rPr>
              <a:t> QS - </a:t>
            </a:r>
            <a:r>
              <a:rPr lang="fr-FR" sz="5000" dirty="0" err="1">
                <a:ea typeface="+mj-lt"/>
                <a:cs typeface="+mj-lt"/>
              </a:rPr>
              <a:t>Where</a:t>
            </a:r>
            <a:r>
              <a:rPr lang="fr-FR" sz="5000" dirty="0">
                <a:ea typeface="+mj-lt"/>
                <a:cs typeface="+mj-lt"/>
              </a:rPr>
              <a:t> </a:t>
            </a:r>
            <a:r>
              <a:rPr lang="fr-FR" sz="5000" dirty="0" err="1">
                <a:ea typeface="+mj-lt"/>
                <a:cs typeface="+mj-lt"/>
              </a:rPr>
              <a:t>We've</a:t>
            </a:r>
            <a:r>
              <a:rPr lang="fr-FR" sz="5000" dirty="0">
                <a:ea typeface="+mj-lt"/>
                <a:cs typeface="+mj-lt"/>
              </a:rPr>
              <a:t> Been</a:t>
            </a:r>
            <a:endParaRPr lang="fr-FR" dirty="0"/>
          </a:p>
        </p:txBody>
      </p:sp>
      <p:graphicFrame>
        <p:nvGraphicFramePr>
          <p:cNvPr id="6" name="Espace réservé du contenu 2">
            <a:extLst>
              <a:ext uri="{FF2B5EF4-FFF2-40B4-BE49-F238E27FC236}">
                <a16:creationId xmlns:a16="http://schemas.microsoft.com/office/drawing/2014/main" id="{9D7ADDAD-B3C9-54B2-B1EB-BD00BBAF185F}"/>
              </a:ext>
            </a:extLst>
          </p:cNvPr>
          <p:cNvGraphicFramePr>
            <a:graphicFrameLocks/>
          </p:cNvGraphicFramePr>
          <p:nvPr>
            <p:extLst>
              <p:ext uri="{D42A27DB-BD31-4B8C-83A1-F6EECF244321}">
                <p14:modId xmlns:p14="http://schemas.microsoft.com/office/powerpoint/2010/main" val="743053911"/>
              </p:ext>
            </p:extLst>
          </p:nvPr>
        </p:nvGraphicFramePr>
        <p:xfrm>
          <a:off x="832556" y="200060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5858B8D3-A29F-9F9F-11C9-BBA7050729F6}"/>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6</a:t>
            </a:fld>
            <a:endParaRPr lang="fr-FR"/>
          </a:p>
        </p:txBody>
      </p:sp>
    </p:spTree>
    <p:extLst>
      <p:ext uri="{BB962C8B-B14F-4D97-AF65-F5344CB8AC3E}">
        <p14:creationId xmlns:p14="http://schemas.microsoft.com/office/powerpoint/2010/main" val="281357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215161B9-DEBD-4FD4-A6B3-89BDA7769127}"/>
                                            </p:graphicEl>
                                          </p:spTgt>
                                        </p:tgtEl>
                                        <p:attrNameLst>
                                          <p:attrName>style.visibility</p:attrName>
                                        </p:attrNameLst>
                                      </p:cBhvr>
                                      <p:to>
                                        <p:strVal val="visible"/>
                                      </p:to>
                                    </p:set>
                                    <p:animEffect transition="in" filter="fade">
                                      <p:cBhvr>
                                        <p:cTn id="7" dur="1000"/>
                                        <p:tgtEl>
                                          <p:spTgt spid="6">
                                            <p:graphicEl>
                                              <a:dgm id="{215161B9-DEBD-4FD4-A6B3-89BDA7769127}"/>
                                            </p:graphicEl>
                                          </p:spTgt>
                                        </p:tgtEl>
                                      </p:cBhvr>
                                    </p:animEffect>
                                    <p:anim calcmode="lin" valueType="num">
                                      <p:cBhvr>
                                        <p:cTn id="8" dur="1000" fill="hold"/>
                                        <p:tgtEl>
                                          <p:spTgt spid="6">
                                            <p:graphicEl>
                                              <a:dgm id="{215161B9-DEBD-4FD4-A6B3-89BDA7769127}"/>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215161B9-DEBD-4FD4-A6B3-89BDA7769127}"/>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graphicEl>
                                              <a:dgm id="{BEE0BC17-0585-4E4D-9CC3-EA40733EEE65}"/>
                                            </p:graphicEl>
                                          </p:spTgt>
                                        </p:tgtEl>
                                        <p:attrNameLst>
                                          <p:attrName>style.visibility</p:attrName>
                                        </p:attrNameLst>
                                      </p:cBhvr>
                                      <p:to>
                                        <p:strVal val="visible"/>
                                      </p:to>
                                    </p:set>
                                    <p:animEffect transition="in" filter="fade">
                                      <p:cBhvr>
                                        <p:cTn id="12" dur="1000"/>
                                        <p:tgtEl>
                                          <p:spTgt spid="6">
                                            <p:graphicEl>
                                              <a:dgm id="{BEE0BC17-0585-4E4D-9CC3-EA40733EEE65}"/>
                                            </p:graphicEl>
                                          </p:spTgt>
                                        </p:tgtEl>
                                      </p:cBhvr>
                                    </p:animEffect>
                                    <p:anim calcmode="lin" valueType="num">
                                      <p:cBhvr>
                                        <p:cTn id="13" dur="1000" fill="hold"/>
                                        <p:tgtEl>
                                          <p:spTgt spid="6">
                                            <p:graphicEl>
                                              <a:dgm id="{BEE0BC17-0585-4E4D-9CC3-EA40733EEE65}"/>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BEE0BC17-0585-4E4D-9CC3-EA40733EEE65}"/>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graphicEl>
                                              <a:dgm id="{42023C44-7A1E-425C-93FE-B8F840731FA3}"/>
                                            </p:graphicEl>
                                          </p:spTgt>
                                        </p:tgtEl>
                                        <p:attrNameLst>
                                          <p:attrName>style.visibility</p:attrName>
                                        </p:attrNameLst>
                                      </p:cBhvr>
                                      <p:to>
                                        <p:strVal val="visible"/>
                                      </p:to>
                                    </p:set>
                                    <p:animEffect transition="in" filter="fade">
                                      <p:cBhvr>
                                        <p:cTn id="17" dur="1000"/>
                                        <p:tgtEl>
                                          <p:spTgt spid="6">
                                            <p:graphicEl>
                                              <a:dgm id="{42023C44-7A1E-425C-93FE-B8F840731FA3}"/>
                                            </p:graphicEl>
                                          </p:spTgt>
                                        </p:tgtEl>
                                      </p:cBhvr>
                                    </p:animEffect>
                                    <p:anim calcmode="lin" valueType="num">
                                      <p:cBhvr>
                                        <p:cTn id="18" dur="1000" fill="hold"/>
                                        <p:tgtEl>
                                          <p:spTgt spid="6">
                                            <p:graphicEl>
                                              <a:dgm id="{42023C44-7A1E-425C-93FE-B8F840731FA3}"/>
                                            </p:graphicEl>
                                          </p:spTgt>
                                        </p:tgtEl>
                                        <p:attrNameLst>
                                          <p:attrName>ppt_x</p:attrName>
                                        </p:attrNameLst>
                                      </p:cBhvr>
                                      <p:tavLst>
                                        <p:tav tm="0">
                                          <p:val>
                                            <p:strVal val="#ppt_x"/>
                                          </p:val>
                                        </p:tav>
                                        <p:tav tm="100000">
                                          <p:val>
                                            <p:strVal val="#ppt_x"/>
                                          </p:val>
                                        </p:tav>
                                      </p:tavLst>
                                    </p:anim>
                                    <p:anim calcmode="lin" valueType="num">
                                      <p:cBhvr>
                                        <p:cTn id="19" dur="1000" fill="hold"/>
                                        <p:tgtEl>
                                          <p:spTgt spid="6">
                                            <p:graphicEl>
                                              <a:dgm id="{42023C44-7A1E-425C-93FE-B8F840731FA3}"/>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graphicEl>
                                              <a:dgm id="{AD990A37-D210-458E-88B2-F16ABEF16E18}"/>
                                            </p:graphicEl>
                                          </p:spTgt>
                                        </p:tgtEl>
                                        <p:attrNameLst>
                                          <p:attrName>style.visibility</p:attrName>
                                        </p:attrNameLst>
                                      </p:cBhvr>
                                      <p:to>
                                        <p:strVal val="visible"/>
                                      </p:to>
                                    </p:set>
                                    <p:animEffect transition="in" filter="fade">
                                      <p:cBhvr>
                                        <p:cTn id="24" dur="1000"/>
                                        <p:tgtEl>
                                          <p:spTgt spid="6">
                                            <p:graphicEl>
                                              <a:dgm id="{AD990A37-D210-458E-88B2-F16ABEF16E18}"/>
                                            </p:graphicEl>
                                          </p:spTgt>
                                        </p:tgtEl>
                                      </p:cBhvr>
                                    </p:animEffect>
                                    <p:anim calcmode="lin" valueType="num">
                                      <p:cBhvr>
                                        <p:cTn id="25" dur="1000" fill="hold"/>
                                        <p:tgtEl>
                                          <p:spTgt spid="6">
                                            <p:graphicEl>
                                              <a:dgm id="{AD990A37-D210-458E-88B2-F16ABEF16E18}"/>
                                            </p:graphicEl>
                                          </p:spTgt>
                                        </p:tgtEl>
                                        <p:attrNameLst>
                                          <p:attrName>ppt_x</p:attrName>
                                        </p:attrNameLst>
                                      </p:cBhvr>
                                      <p:tavLst>
                                        <p:tav tm="0">
                                          <p:val>
                                            <p:strVal val="#ppt_x"/>
                                          </p:val>
                                        </p:tav>
                                        <p:tav tm="100000">
                                          <p:val>
                                            <p:strVal val="#ppt_x"/>
                                          </p:val>
                                        </p:tav>
                                      </p:tavLst>
                                    </p:anim>
                                    <p:anim calcmode="lin" valueType="num">
                                      <p:cBhvr>
                                        <p:cTn id="26" dur="1000" fill="hold"/>
                                        <p:tgtEl>
                                          <p:spTgt spid="6">
                                            <p:graphicEl>
                                              <a:dgm id="{AD990A37-D210-458E-88B2-F16ABEF16E18}"/>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graphicEl>
                                              <a:dgm id="{2910F529-8836-4D5C-A33B-75877AB9359B}"/>
                                            </p:graphicEl>
                                          </p:spTgt>
                                        </p:tgtEl>
                                        <p:attrNameLst>
                                          <p:attrName>style.visibility</p:attrName>
                                        </p:attrNameLst>
                                      </p:cBhvr>
                                      <p:to>
                                        <p:strVal val="visible"/>
                                      </p:to>
                                    </p:set>
                                    <p:animEffect transition="in" filter="fade">
                                      <p:cBhvr>
                                        <p:cTn id="29" dur="1000"/>
                                        <p:tgtEl>
                                          <p:spTgt spid="6">
                                            <p:graphicEl>
                                              <a:dgm id="{2910F529-8836-4D5C-A33B-75877AB9359B}"/>
                                            </p:graphicEl>
                                          </p:spTgt>
                                        </p:tgtEl>
                                      </p:cBhvr>
                                    </p:animEffect>
                                    <p:anim calcmode="lin" valueType="num">
                                      <p:cBhvr>
                                        <p:cTn id="30" dur="1000" fill="hold"/>
                                        <p:tgtEl>
                                          <p:spTgt spid="6">
                                            <p:graphicEl>
                                              <a:dgm id="{2910F529-8836-4D5C-A33B-75877AB9359B}"/>
                                            </p:graphicEl>
                                          </p:spTgt>
                                        </p:tgtEl>
                                        <p:attrNameLst>
                                          <p:attrName>ppt_x</p:attrName>
                                        </p:attrNameLst>
                                      </p:cBhvr>
                                      <p:tavLst>
                                        <p:tav tm="0">
                                          <p:val>
                                            <p:strVal val="#ppt_x"/>
                                          </p:val>
                                        </p:tav>
                                        <p:tav tm="100000">
                                          <p:val>
                                            <p:strVal val="#ppt_x"/>
                                          </p:val>
                                        </p:tav>
                                      </p:tavLst>
                                    </p:anim>
                                    <p:anim calcmode="lin" valueType="num">
                                      <p:cBhvr>
                                        <p:cTn id="31" dur="1000" fill="hold"/>
                                        <p:tgtEl>
                                          <p:spTgt spid="6">
                                            <p:graphicEl>
                                              <a:dgm id="{2910F529-8836-4D5C-A33B-75877AB9359B}"/>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graphicEl>
                                              <a:dgm id="{C967683C-6DAC-4099-8B79-EECDD1182D53}"/>
                                            </p:graphicEl>
                                          </p:spTgt>
                                        </p:tgtEl>
                                        <p:attrNameLst>
                                          <p:attrName>style.visibility</p:attrName>
                                        </p:attrNameLst>
                                      </p:cBhvr>
                                      <p:to>
                                        <p:strVal val="visible"/>
                                      </p:to>
                                    </p:set>
                                    <p:animEffect transition="in" filter="fade">
                                      <p:cBhvr>
                                        <p:cTn id="34" dur="1000"/>
                                        <p:tgtEl>
                                          <p:spTgt spid="6">
                                            <p:graphicEl>
                                              <a:dgm id="{C967683C-6DAC-4099-8B79-EECDD1182D53}"/>
                                            </p:graphicEl>
                                          </p:spTgt>
                                        </p:tgtEl>
                                      </p:cBhvr>
                                    </p:animEffect>
                                    <p:anim calcmode="lin" valueType="num">
                                      <p:cBhvr>
                                        <p:cTn id="35" dur="1000" fill="hold"/>
                                        <p:tgtEl>
                                          <p:spTgt spid="6">
                                            <p:graphicEl>
                                              <a:dgm id="{C967683C-6DAC-4099-8B79-EECDD1182D53}"/>
                                            </p:graphicEl>
                                          </p:spTgt>
                                        </p:tgtEl>
                                        <p:attrNameLst>
                                          <p:attrName>ppt_x</p:attrName>
                                        </p:attrNameLst>
                                      </p:cBhvr>
                                      <p:tavLst>
                                        <p:tav tm="0">
                                          <p:val>
                                            <p:strVal val="#ppt_x"/>
                                          </p:val>
                                        </p:tav>
                                        <p:tav tm="100000">
                                          <p:val>
                                            <p:strVal val="#ppt_x"/>
                                          </p:val>
                                        </p:tav>
                                      </p:tavLst>
                                    </p:anim>
                                    <p:anim calcmode="lin" valueType="num">
                                      <p:cBhvr>
                                        <p:cTn id="36" dur="1000" fill="hold"/>
                                        <p:tgtEl>
                                          <p:spTgt spid="6">
                                            <p:graphicEl>
                                              <a:dgm id="{C967683C-6DAC-4099-8B79-EECDD1182D53}"/>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graphicEl>
                                              <a:dgm id="{03ECFFF4-40D8-4A59-A379-260F321D4C5F}"/>
                                            </p:graphicEl>
                                          </p:spTgt>
                                        </p:tgtEl>
                                        <p:attrNameLst>
                                          <p:attrName>style.visibility</p:attrName>
                                        </p:attrNameLst>
                                      </p:cBhvr>
                                      <p:to>
                                        <p:strVal val="visible"/>
                                      </p:to>
                                    </p:set>
                                    <p:animEffect transition="in" filter="fade">
                                      <p:cBhvr>
                                        <p:cTn id="41" dur="1000"/>
                                        <p:tgtEl>
                                          <p:spTgt spid="6">
                                            <p:graphicEl>
                                              <a:dgm id="{03ECFFF4-40D8-4A59-A379-260F321D4C5F}"/>
                                            </p:graphicEl>
                                          </p:spTgt>
                                        </p:tgtEl>
                                      </p:cBhvr>
                                    </p:animEffect>
                                    <p:anim calcmode="lin" valueType="num">
                                      <p:cBhvr>
                                        <p:cTn id="42" dur="1000" fill="hold"/>
                                        <p:tgtEl>
                                          <p:spTgt spid="6">
                                            <p:graphicEl>
                                              <a:dgm id="{03ECFFF4-40D8-4A59-A379-260F321D4C5F}"/>
                                            </p:graphicEl>
                                          </p:spTgt>
                                        </p:tgtEl>
                                        <p:attrNameLst>
                                          <p:attrName>ppt_x</p:attrName>
                                        </p:attrNameLst>
                                      </p:cBhvr>
                                      <p:tavLst>
                                        <p:tav tm="0">
                                          <p:val>
                                            <p:strVal val="#ppt_x"/>
                                          </p:val>
                                        </p:tav>
                                        <p:tav tm="100000">
                                          <p:val>
                                            <p:strVal val="#ppt_x"/>
                                          </p:val>
                                        </p:tav>
                                      </p:tavLst>
                                    </p:anim>
                                    <p:anim calcmode="lin" valueType="num">
                                      <p:cBhvr>
                                        <p:cTn id="43" dur="1000" fill="hold"/>
                                        <p:tgtEl>
                                          <p:spTgt spid="6">
                                            <p:graphicEl>
                                              <a:dgm id="{03ECFFF4-40D8-4A59-A379-260F321D4C5F}"/>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graphicEl>
                                              <a:dgm id="{095518A2-4BD1-499D-8E63-9C545538F94D}"/>
                                            </p:graphicEl>
                                          </p:spTgt>
                                        </p:tgtEl>
                                        <p:attrNameLst>
                                          <p:attrName>style.visibility</p:attrName>
                                        </p:attrNameLst>
                                      </p:cBhvr>
                                      <p:to>
                                        <p:strVal val="visible"/>
                                      </p:to>
                                    </p:set>
                                    <p:animEffect transition="in" filter="fade">
                                      <p:cBhvr>
                                        <p:cTn id="46" dur="1000"/>
                                        <p:tgtEl>
                                          <p:spTgt spid="6">
                                            <p:graphicEl>
                                              <a:dgm id="{095518A2-4BD1-499D-8E63-9C545538F94D}"/>
                                            </p:graphicEl>
                                          </p:spTgt>
                                        </p:tgtEl>
                                      </p:cBhvr>
                                    </p:animEffect>
                                    <p:anim calcmode="lin" valueType="num">
                                      <p:cBhvr>
                                        <p:cTn id="47" dur="1000" fill="hold"/>
                                        <p:tgtEl>
                                          <p:spTgt spid="6">
                                            <p:graphicEl>
                                              <a:dgm id="{095518A2-4BD1-499D-8E63-9C545538F94D}"/>
                                            </p:graphicEl>
                                          </p:spTgt>
                                        </p:tgtEl>
                                        <p:attrNameLst>
                                          <p:attrName>ppt_x</p:attrName>
                                        </p:attrNameLst>
                                      </p:cBhvr>
                                      <p:tavLst>
                                        <p:tav tm="0">
                                          <p:val>
                                            <p:strVal val="#ppt_x"/>
                                          </p:val>
                                        </p:tav>
                                        <p:tav tm="100000">
                                          <p:val>
                                            <p:strVal val="#ppt_x"/>
                                          </p:val>
                                        </p:tav>
                                      </p:tavLst>
                                    </p:anim>
                                    <p:anim calcmode="lin" valueType="num">
                                      <p:cBhvr>
                                        <p:cTn id="48" dur="1000" fill="hold"/>
                                        <p:tgtEl>
                                          <p:spTgt spid="6">
                                            <p:graphicEl>
                                              <a:dgm id="{095518A2-4BD1-499D-8E63-9C545538F94D}"/>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
                                            <p:graphicEl>
                                              <a:dgm id="{4AFFB419-2389-41F7-8ED8-E3FC84F20196}"/>
                                            </p:graphicEl>
                                          </p:spTgt>
                                        </p:tgtEl>
                                        <p:attrNameLst>
                                          <p:attrName>style.visibility</p:attrName>
                                        </p:attrNameLst>
                                      </p:cBhvr>
                                      <p:to>
                                        <p:strVal val="visible"/>
                                      </p:to>
                                    </p:set>
                                    <p:animEffect transition="in" filter="fade">
                                      <p:cBhvr>
                                        <p:cTn id="51" dur="1000"/>
                                        <p:tgtEl>
                                          <p:spTgt spid="6">
                                            <p:graphicEl>
                                              <a:dgm id="{4AFFB419-2389-41F7-8ED8-E3FC84F20196}"/>
                                            </p:graphicEl>
                                          </p:spTgt>
                                        </p:tgtEl>
                                      </p:cBhvr>
                                    </p:animEffect>
                                    <p:anim calcmode="lin" valueType="num">
                                      <p:cBhvr>
                                        <p:cTn id="52" dur="1000" fill="hold"/>
                                        <p:tgtEl>
                                          <p:spTgt spid="6">
                                            <p:graphicEl>
                                              <a:dgm id="{4AFFB419-2389-41F7-8ED8-E3FC84F20196}"/>
                                            </p:graphicEl>
                                          </p:spTgt>
                                        </p:tgtEl>
                                        <p:attrNameLst>
                                          <p:attrName>ppt_x</p:attrName>
                                        </p:attrNameLst>
                                      </p:cBhvr>
                                      <p:tavLst>
                                        <p:tav tm="0">
                                          <p:val>
                                            <p:strVal val="#ppt_x"/>
                                          </p:val>
                                        </p:tav>
                                        <p:tav tm="100000">
                                          <p:val>
                                            <p:strVal val="#ppt_x"/>
                                          </p:val>
                                        </p:tav>
                                      </p:tavLst>
                                    </p:anim>
                                    <p:anim calcmode="lin" valueType="num">
                                      <p:cBhvr>
                                        <p:cTn id="53" dur="1000" fill="hold"/>
                                        <p:tgtEl>
                                          <p:spTgt spid="6">
                                            <p:graphicEl>
                                              <a:dgm id="{4AFFB419-2389-41F7-8ED8-E3FC84F20196}"/>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6">
                                            <p:graphicEl>
                                              <a:dgm id="{F484F01B-598A-4B1A-A53A-FB9AC71679CE}"/>
                                            </p:graphicEl>
                                          </p:spTgt>
                                        </p:tgtEl>
                                        <p:attrNameLst>
                                          <p:attrName>style.visibility</p:attrName>
                                        </p:attrNameLst>
                                      </p:cBhvr>
                                      <p:to>
                                        <p:strVal val="visible"/>
                                      </p:to>
                                    </p:set>
                                    <p:animEffect transition="in" filter="fade">
                                      <p:cBhvr>
                                        <p:cTn id="58" dur="1000"/>
                                        <p:tgtEl>
                                          <p:spTgt spid="6">
                                            <p:graphicEl>
                                              <a:dgm id="{F484F01B-598A-4B1A-A53A-FB9AC71679CE}"/>
                                            </p:graphicEl>
                                          </p:spTgt>
                                        </p:tgtEl>
                                      </p:cBhvr>
                                    </p:animEffect>
                                    <p:anim calcmode="lin" valueType="num">
                                      <p:cBhvr>
                                        <p:cTn id="59" dur="1000" fill="hold"/>
                                        <p:tgtEl>
                                          <p:spTgt spid="6">
                                            <p:graphicEl>
                                              <a:dgm id="{F484F01B-598A-4B1A-A53A-FB9AC71679CE}"/>
                                            </p:graphicEl>
                                          </p:spTgt>
                                        </p:tgtEl>
                                        <p:attrNameLst>
                                          <p:attrName>ppt_x</p:attrName>
                                        </p:attrNameLst>
                                      </p:cBhvr>
                                      <p:tavLst>
                                        <p:tav tm="0">
                                          <p:val>
                                            <p:strVal val="#ppt_x"/>
                                          </p:val>
                                        </p:tav>
                                        <p:tav tm="100000">
                                          <p:val>
                                            <p:strVal val="#ppt_x"/>
                                          </p:val>
                                        </p:tav>
                                      </p:tavLst>
                                    </p:anim>
                                    <p:anim calcmode="lin" valueType="num">
                                      <p:cBhvr>
                                        <p:cTn id="60" dur="1000" fill="hold"/>
                                        <p:tgtEl>
                                          <p:spTgt spid="6">
                                            <p:graphicEl>
                                              <a:dgm id="{F484F01B-598A-4B1A-A53A-FB9AC71679CE}"/>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
                                            <p:graphicEl>
                                              <a:dgm id="{6E7773D8-DC97-4A72-B98A-692D55BC762A}"/>
                                            </p:graphicEl>
                                          </p:spTgt>
                                        </p:tgtEl>
                                        <p:attrNameLst>
                                          <p:attrName>style.visibility</p:attrName>
                                        </p:attrNameLst>
                                      </p:cBhvr>
                                      <p:to>
                                        <p:strVal val="visible"/>
                                      </p:to>
                                    </p:set>
                                    <p:animEffect transition="in" filter="fade">
                                      <p:cBhvr>
                                        <p:cTn id="63" dur="1000"/>
                                        <p:tgtEl>
                                          <p:spTgt spid="6">
                                            <p:graphicEl>
                                              <a:dgm id="{6E7773D8-DC97-4A72-B98A-692D55BC762A}"/>
                                            </p:graphicEl>
                                          </p:spTgt>
                                        </p:tgtEl>
                                      </p:cBhvr>
                                    </p:animEffect>
                                    <p:anim calcmode="lin" valueType="num">
                                      <p:cBhvr>
                                        <p:cTn id="64" dur="1000" fill="hold"/>
                                        <p:tgtEl>
                                          <p:spTgt spid="6">
                                            <p:graphicEl>
                                              <a:dgm id="{6E7773D8-DC97-4A72-B98A-692D55BC762A}"/>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6E7773D8-DC97-4A72-B98A-692D55BC762A}"/>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graphicEl>
                                              <a:dgm id="{25F75CB0-1720-437B-9AA1-B6F421105600}"/>
                                            </p:graphicEl>
                                          </p:spTgt>
                                        </p:tgtEl>
                                        <p:attrNameLst>
                                          <p:attrName>style.visibility</p:attrName>
                                        </p:attrNameLst>
                                      </p:cBhvr>
                                      <p:to>
                                        <p:strVal val="visible"/>
                                      </p:to>
                                    </p:set>
                                    <p:animEffect transition="in" filter="fade">
                                      <p:cBhvr>
                                        <p:cTn id="68" dur="1000"/>
                                        <p:tgtEl>
                                          <p:spTgt spid="6">
                                            <p:graphicEl>
                                              <a:dgm id="{25F75CB0-1720-437B-9AA1-B6F421105600}"/>
                                            </p:graphicEl>
                                          </p:spTgt>
                                        </p:tgtEl>
                                      </p:cBhvr>
                                    </p:animEffect>
                                    <p:anim calcmode="lin" valueType="num">
                                      <p:cBhvr>
                                        <p:cTn id="69" dur="1000" fill="hold"/>
                                        <p:tgtEl>
                                          <p:spTgt spid="6">
                                            <p:graphicEl>
                                              <a:dgm id="{25F75CB0-1720-437B-9AA1-B6F421105600}"/>
                                            </p:graphicEl>
                                          </p:spTgt>
                                        </p:tgtEl>
                                        <p:attrNameLst>
                                          <p:attrName>ppt_x</p:attrName>
                                        </p:attrNameLst>
                                      </p:cBhvr>
                                      <p:tavLst>
                                        <p:tav tm="0">
                                          <p:val>
                                            <p:strVal val="#ppt_x"/>
                                          </p:val>
                                        </p:tav>
                                        <p:tav tm="100000">
                                          <p:val>
                                            <p:strVal val="#ppt_x"/>
                                          </p:val>
                                        </p:tav>
                                      </p:tavLst>
                                    </p:anim>
                                    <p:anim calcmode="lin" valueType="num">
                                      <p:cBhvr>
                                        <p:cTn id="70" dur="1000" fill="hold"/>
                                        <p:tgtEl>
                                          <p:spTgt spid="6">
                                            <p:graphicEl>
                                              <a:dgm id="{25F75CB0-1720-437B-9AA1-B6F42110560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757B5D-6888-2157-097B-9E6FD06120F7}"/>
            </a:ext>
          </a:extLst>
        </p:cNvPr>
        <p:cNvGrpSpPr/>
        <p:nvPr/>
      </p:nvGrpSpPr>
      <p:grpSpPr>
        <a:xfrm>
          <a:off x="0" y="0"/>
          <a:ext cx="0" cy="0"/>
          <a:chOff x="0" y="0"/>
          <a:chExt cx="0" cy="0"/>
        </a:xfrm>
      </p:grpSpPr>
      <p:sp>
        <p:nvSpPr>
          <p:cNvPr id="27" name="Rectangle 26" hidden="1">
            <a:extLst>
              <a:ext uri="{FF2B5EF4-FFF2-40B4-BE49-F238E27FC236}">
                <a16:creationId xmlns:a16="http://schemas.microsoft.com/office/drawing/2014/main" id="{EB150818-6E74-D096-39E1-01E88D0A7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FFDE7D9D-3C2F-9B7B-DEE9-878F11F5F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644207E-ED46-A12A-CDB1-28DCBB57E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D27C5DC-1862-A75D-9A88-89232F637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8B14FF6-D880-B39C-B368-15391317B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963050C4-8E26-523E-A97A-AD7EB35D2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118A328-00BB-55B4-7F6D-C6C14E088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EC26CF4C-667F-84B9-D672-7EBDD6948884}"/>
              </a:ext>
            </a:extLst>
          </p:cNvPr>
          <p:cNvSpPr txBox="1">
            <a:spLocks/>
          </p:cNvSpPr>
          <p:nvPr/>
        </p:nvSpPr>
        <p:spPr>
          <a:xfrm>
            <a:off x="838200" y="1161244"/>
            <a:ext cx="10515600"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dirty="0">
                <a:ea typeface="+mj-lt"/>
                <a:cs typeface="+mj-lt"/>
              </a:rPr>
              <a:t>The Digital Disruption - </a:t>
            </a:r>
            <a:r>
              <a:rPr lang="fr-FR" dirty="0" err="1">
                <a:ea typeface="+mj-lt"/>
                <a:cs typeface="+mj-lt"/>
              </a:rPr>
              <a:t>Where</a:t>
            </a:r>
            <a:r>
              <a:rPr lang="fr-FR" dirty="0">
                <a:ea typeface="+mj-lt"/>
                <a:cs typeface="+mj-lt"/>
              </a:rPr>
              <a:t> </a:t>
            </a:r>
            <a:r>
              <a:rPr lang="fr-FR" dirty="0" err="1">
                <a:ea typeface="+mj-lt"/>
                <a:cs typeface="+mj-lt"/>
              </a:rPr>
              <a:t>We're</a:t>
            </a:r>
            <a:r>
              <a:rPr lang="fr-FR" dirty="0">
                <a:ea typeface="+mj-lt"/>
                <a:cs typeface="+mj-lt"/>
              </a:rPr>
              <a:t> </a:t>
            </a:r>
            <a:r>
              <a:rPr lang="fr-FR" dirty="0" err="1">
                <a:ea typeface="+mj-lt"/>
                <a:cs typeface="+mj-lt"/>
              </a:rPr>
              <a:t>Going</a:t>
            </a:r>
            <a:endParaRPr lang="fr-FR" dirty="0" err="1"/>
          </a:p>
        </p:txBody>
      </p:sp>
      <p:graphicFrame>
        <p:nvGraphicFramePr>
          <p:cNvPr id="34" name="Espace réservé du contenu 2">
            <a:extLst>
              <a:ext uri="{FF2B5EF4-FFF2-40B4-BE49-F238E27FC236}">
                <a16:creationId xmlns:a16="http://schemas.microsoft.com/office/drawing/2014/main" id="{FB28714D-9BF4-0AE4-730A-4DEB5480E5C7}"/>
              </a:ext>
            </a:extLst>
          </p:cNvPr>
          <p:cNvGraphicFramePr/>
          <p:nvPr>
            <p:extLst>
              <p:ext uri="{D42A27DB-BD31-4B8C-83A1-F6EECF244321}">
                <p14:modId xmlns:p14="http://schemas.microsoft.com/office/powerpoint/2010/main" val="26311198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41680ADF-3A5D-1EB2-78CD-1FAFE5AAB600}"/>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7</a:t>
            </a:fld>
            <a:endParaRPr lang="fr-FR"/>
          </a:p>
        </p:txBody>
      </p:sp>
    </p:spTree>
    <p:extLst>
      <p:ext uri="{BB962C8B-B14F-4D97-AF65-F5344CB8AC3E}">
        <p14:creationId xmlns:p14="http://schemas.microsoft.com/office/powerpoint/2010/main" val="186471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graphicEl>
                                              <a:dgm id="{9E1CD581-D6B8-4DCB-AF30-C64306AFB362}"/>
                                            </p:graphicEl>
                                          </p:spTgt>
                                        </p:tgtEl>
                                        <p:attrNameLst>
                                          <p:attrName>style.visibility</p:attrName>
                                        </p:attrNameLst>
                                      </p:cBhvr>
                                      <p:to>
                                        <p:strVal val="visible"/>
                                      </p:to>
                                    </p:set>
                                    <p:animEffect transition="in" filter="fade">
                                      <p:cBhvr>
                                        <p:cTn id="7" dur="1000"/>
                                        <p:tgtEl>
                                          <p:spTgt spid="34">
                                            <p:graphicEl>
                                              <a:dgm id="{9E1CD581-D6B8-4DCB-AF30-C64306AFB362}"/>
                                            </p:graphicEl>
                                          </p:spTgt>
                                        </p:tgtEl>
                                      </p:cBhvr>
                                    </p:animEffect>
                                    <p:anim calcmode="lin" valueType="num">
                                      <p:cBhvr>
                                        <p:cTn id="8" dur="1000" fill="hold"/>
                                        <p:tgtEl>
                                          <p:spTgt spid="34">
                                            <p:graphicEl>
                                              <a:dgm id="{9E1CD581-D6B8-4DCB-AF30-C64306AFB362}"/>
                                            </p:graphicEl>
                                          </p:spTgt>
                                        </p:tgtEl>
                                        <p:attrNameLst>
                                          <p:attrName>ppt_x</p:attrName>
                                        </p:attrNameLst>
                                      </p:cBhvr>
                                      <p:tavLst>
                                        <p:tav tm="0">
                                          <p:val>
                                            <p:strVal val="#ppt_x"/>
                                          </p:val>
                                        </p:tav>
                                        <p:tav tm="100000">
                                          <p:val>
                                            <p:strVal val="#ppt_x"/>
                                          </p:val>
                                        </p:tav>
                                      </p:tavLst>
                                    </p:anim>
                                    <p:anim calcmode="lin" valueType="num">
                                      <p:cBhvr>
                                        <p:cTn id="9" dur="1000" fill="hold"/>
                                        <p:tgtEl>
                                          <p:spTgt spid="34">
                                            <p:graphicEl>
                                              <a:dgm id="{9E1CD581-D6B8-4DCB-AF30-C64306AFB362}"/>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graphicEl>
                                              <a:dgm id="{F05EB9DE-A9B4-4410-8968-936F6E9E64EE}"/>
                                            </p:graphicEl>
                                          </p:spTgt>
                                        </p:tgtEl>
                                        <p:attrNameLst>
                                          <p:attrName>style.visibility</p:attrName>
                                        </p:attrNameLst>
                                      </p:cBhvr>
                                      <p:to>
                                        <p:strVal val="visible"/>
                                      </p:to>
                                    </p:set>
                                    <p:animEffect transition="in" filter="fade">
                                      <p:cBhvr>
                                        <p:cTn id="12" dur="1000"/>
                                        <p:tgtEl>
                                          <p:spTgt spid="34">
                                            <p:graphicEl>
                                              <a:dgm id="{F05EB9DE-A9B4-4410-8968-936F6E9E64EE}"/>
                                            </p:graphicEl>
                                          </p:spTgt>
                                        </p:tgtEl>
                                      </p:cBhvr>
                                    </p:animEffect>
                                    <p:anim calcmode="lin" valueType="num">
                                      <p:cBhvr>
                                        <p:cTn id="13" dur="1000" fill="hold"/>
                                        <p:tgtEl>
                                          <p:spTgt spid="34">
                                            <p:graphicEl>
                                              <a:dgm id="{F05EB9DE-A9B4-4410-8968-936F6E9E64EE}"/>
                                            </p:graphicEl>
                                          </p:spTgt>
                                        </p:tgtEl>
                                        <p:attrNameLst>
                                          <p:attrName>ppt_x</p:attrName>
                                        </p:attrNameLst>
                                      </p:cBhvr>
                                      <p:tavLst>
                                        <p:tav tm="0">
                                          <p:val>
                                            <p:strVal val="#ppt_x"/>
                                          </p:val>
                                        </p:tav>
                                        <p:tav tm="100000">
                                          <p:val>
                                            <p:strVal val="#ppt_x"/>
                                          </p:val>
                                        </p:tav>
                                      </p:tavLst>
                                    </p:anim>
                                    <p:anim calcmode="lin" valueType="num">
                                      <p:cBhvr>
                                        <p:cTn id="14" dur="1000" fill="hold"/>
                                        <p:tgtEl>
                                          <p:spTgt spid="34">
                                            <p:graphicEl>
                                              <a:dgm id="{F05EB9DE-A9B4-4410-8968-936F6E9E64E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graphicEl>
                                              <a:dgm id="{34ACDA79-364B-4A06-9E42-BDC5B7A8F77C}"/>
                                            </p:graphicEl>
                                          </p:spTgt>
                                        </p:tgtEl>
                                        <p:attrNameLst>
                                          <p:attrName>style.visibility</p:attrName>
                                        </p:attrNameLst>
                                      </p:cBhvr>
                                      <p:to>
                                        <p:strVal val="visible"/>
                                      </p:to>
                                    </p:set>
                                    <p:animEffect transition="in" filter="fade">
                                      <p:cBhvr>
                                        <p:cTn id="17" dur="1000"/>
                                        <p:tgtEl>
                                          <p:spTgt spid="34">
                                            <p:graphicEl>
                                              <a:dgm id="{34ACDA79-364B-4A06-9E42-BDC5B7A8F77C}"/>
                                            </p:graphicEl>
                                          </p:spTgt>
                                        </p:tgtEl>
                                      </p:cBhvr>
                                    </p:animEffect>
                                    <p:anim calcmode="lin" valueType="num">
                                      <p:cBhvr>
                                        <p:cTn id="18" dur="1000" fill="hold"/>
                                        <p:tgtEl>
                                          <p:spTgt spid="34">
                                            <p:graphicEl>
                                              <a:dgm id="{34ACDA79-364B-4A06-9E42-BDC5B7A8F77C}"/>
                                            </p:graphicEl>
                                          </p:spTgt>
                                        </p:tgtEl>
                                        <p:attrNameLst>
                                          <p:attrName>ppt_x</p:attrName>
                                        </p:attrNameLst>
                                      </p:cBhvr>
                                      <p:tavLst>
                                        <p:tav tm="0">
                                          <p:val>
                                            <p:strVal val="#ppt_x"/>
                                          </p:val>
                                        </p:tav>
                                        <p:tav tm="100000">
                                          <p:val>
                                            <p:strVal val="#ppt_x"/>
                                          </p:val>
                                        </p:tav>
                                      </p:tavLst>
                                    </p:anim>
                                    <p:anim calcmode="lin" valueType="num">
                                      <p:cBhvr>
                                        <p:cTn id="19" dur="1000" fill="hold"/>
                                        <p:tgtEl>
                                          <p:spTgt spid="34">
                                            <p:graphicEl>
                                              <a:dgm id="{34ACDA79-364B-4A06-9E42-BDC5B7A8F77C}"/>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graphicEl>
                                              <a:dgm id="{7FCEB1A3-8968-4248-9DF1-830BC9C5908D}"/>
                                            </p:graphicEl>
                                          </p:spTgt>
                                        </p:tgtEl>
                                        <p:attrNameLst>
                                          <p:attrName>style.visibility</p:attrName>
                                        </p:attrNameLst>
                                      </p:cBhvr>
                                      <p:to>
                                        <p:strVal val="visible"/>
                                      </p:to>
                                    </p:set>
                                    <p:animEffect transition="in" filter="fade">
                                      <p:cBhvr>
                                        <p:cTn id="24" dur="1000"/>
                                        <p:tgtEl>
                                          <p:spTgt spid="34">
                                            <p:graphicEl>
                                              <a:dgm id="{7FCEB1A3-8968-4248-9DF1-830BC9C5908D}"/>
                                            </p:graphicEl>
                                          </p:spTgt>
                                        </p:tgtEl>
                                      </p:cBhvr>
                                    </p:animEffect>
                                    <p:anim calcmode="lin" valueType="num">
                                      <p:cBhvr>
                                        <p:cTn id="25" dur="1000" fill="hold"/>
                                        <p:tgtEl>
                                          <p:spTgt spid="34">
                                            <p:graphicEl>
                                              <a:dgm id="{7FCEB1A3-8968-4248-9DF1-830BC9C5908D}"/>
                                            </p:graphicEl>
                                          </p:spTgt>
                                        </p:tgtEl>
                                        <p:attrNameLst>
                                          <p:attrName>ppt_x</p:attrName>
                                        </p:attrNameLst>
                                      </p:cBhvr>
                                      <p:tavLst>
                                        <p:tav tm="0">
                                          <p:val>
                                            <p:strVal val="#ppt_x"/>
                                          </p:val>
                                        </p:tav>
                                        <p:tav tm="100000">
                                          <p:val>
                                            <p:strVal val="#ppt_x"/>
                                          </p:val>
                                        </p:tav>
                                      </p:tavLst>
                                    </p:anim>
                                    <p:anim calcmode="lin" valueType="num">
                                      <p:cBhvr>
                                        <p:cTn id="26" dur="1000" fill="hold"/>
                                        <p:tgtEl>
                                          <p:spTgt spid="34">
                                            <p:graphicEl>
                                              <a:dgm id="{7FCEB1A3-8968-4248-9DF1-830BC9C5908D}"/>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graphicEl>
                                              <a:dgm id="{DE254E87-D1C4-4C5B-97C3-5A43B8996008}"/>
                                            </p:graphicEl>
                                          </p:spTgt>
                                        </p:tgtEl>
                                        <p:attrNameLst>
                                          <p:attrName>style.visibility</p:attrName>
                                        </p:attrNameLst>
                                      </p:cBhvr>
                                      <p:to>
                                        <p:strVal val="visible"/>
                                      </p:to>
                                    </p:set>
                                    <p:animEffect transition="in" filter="fade">
                                      <p:cBhvr>
                                        <p:cTn id="29" dur="1000"/>
                                        <p:tgtEl>
                                          <p:spTgt spid="34">
                                            <p:graphicEl>
                                              <a:dgm id="{DE254E87-D1C4-4C5B-97C3-5A43B8996008}"/>
                                            </p:graphicEl>
                                          </p:spTgt>
                                        </p:tgtEl>
                                      </p:cBhvr>
                                    </p:animEffect>
                                    <p:anim calcmode="lin" valueType="num">
                                      <p:cBhvr>
                                        <p:cTn id="30" dur="1000" fill="hold"/>
                                        <p:tgtEl>
                                          <p:spTgt spid="34">
                                            <p:graphicEl>
                                              <a:dgm id="{DE254E87-D1C4-4C5B-97C3-5A43B8996008}"/>
                                            </p:graphicEl>
                                          </p:spTgt>
                                        </p:tgtEl>
                                        <p:attrNameLst>
                                          <p:attrName>ppt_x</p:attrName>
                                        </p:attrNameLst>
                                      </p:cBhvr>
                                      <p:tavLst>
                                        <p:tav tm="0">
                                          <p:val>
                                            <p:strVal val="#ppt_x"/>
                                          </p:val>
                                        </p:tav>
                                        <p:tav tm="100000">
                                          <p:val>
                                            <p:strVal val="#ppt_x"/>
                                          </p:val>
                                        </p:tav>
                                      </p:tavLst>
                                    </p:anim>
                                    <p:anim calcmode="lin" valueType="num">
                                      <p:cBhvr>
                                        <p:cTn id="31" dur="1000" fill="hold"/>
                                        <p:tgtEl>
                                          <p:spTgt spid="34">
                                            <p:graphicEl>
                                              <a:dgm id="{DE254E87-D1C4-4C5B-97C3-5A43B8996008}"/>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graphicEl>
                                              <a:dgm id="{E4537FB4-5818-4D32-8C22-30D9F1C9BD1A}"/>
                                            </p:graphicEl>
                                          </p:spTgt>
                                        </p:tgtEl>
                                        <p:attrNameLst>
                                          <p:attrName>style.visibility</p:attrName>
                                        </p:attrNameLst>
                                      </p:cBhvr>
                                      <p:to>
                                        <p:strVal val="visible"/>
                                      </p:to>
                                    </p:set>
                                    <p:animEffect transition="in" filter="fade">
                                      <p:cBhvr>
                                        <p:cTn id="34" dur="1000"/>
                                        <p:tgtEl>
                                          <p:spTgt spid="34">
                                            <p:graphicEl>
                                              <a:dgm id="{E4537FB4-5818-4D32-8C22-30D9F1C9BD1A}"/>
                                            </p:graphicEl>
                                          </p:spTgt>
                                        </p:tgtEl>
                                      </p:cBhvr>
                                    </p:animEffect>
                                    <p:anim calcmode="lin" valueType="num">
                                      <p:cBhvr>
                                        <p:cTn id="35" dur="1000" fill="hold"/>
                                        <p:tgtEl>
                                          <p:spTgt spid="34">
                                            <p:graphicEl>
                                              <a:dgm id="{E4537FB4-5818-4D32-8C22-30D9F1C9BD1A}"/>
                                            </p:graphicEl>
                                          </p:spTgt>
                                        </p:tgtEl>
                                        <p:attrNameLst>
                                          <p:attrName>ppt_x</p:attrName>
                                        </p:attrNameLst>
                                      </p:cBhvr>
                                      <p:tavLst>
                                        <p:tav tm="0">
                                          <p:val>
                                            <p:strVal val="#ppt_x"/>
                                          </p:val>
                                        </p:tav>
                                        <p:tav tm="100000">
                                          <p:val>
                                            <p:strVal val="#ppt_x"/>
                                          </p:val>
                                        </p:tav>
                                      </p:tavLst>
                                    </p:anim>
                                    <p:anim calcmode="lin" valueType="num">
                                      <p:cBhvr>
                                        <p:cTn id="36" dur="1000" fill="hold"/>
                                        <p:tgtEl>
                                          <p:spTgt spid="34">
                                            <p:graphicEl>
                                              <a:dgm id="{E4537FB4-5818-4D32-8C22-30D9F1C9BD1A}"/>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4">
                                            <p:graphicEl>
                                              <a:dgm id="{3E347512-D323-43EB-AC7D-9A1D3852EC94}"/>
                                            </p:graphicEl>
                                          </p:spTgt>
                                        </p:tgtEl>
                                        <p:attrNameLst>
                                          <p:attrName>style.visibility</p:attrName>
                                        </p:attrNameLst>
                                      </p:cBhvr>
                                      <p:to>
                                        <p:strVal val="visible"/>
                                      </p:to>
                                    </p:set>
                                    <p:animEffect transition="in" filter="fade">
                                      <p:cBhvr>
                                        <p:cTn id="41" dur="1000"/>
                                        <p:tgtEl>
                                          <p:spTgt spid="34">
                                            <p:graphicEl>
                                              <a:dgm id="{3E347512-D323-43EB-AC7D-9A1D3852EC94}"/>
                                            </p:graphicEl>
                                          </p:spTgt>
                                        </p:tgtEl>
                                      </p:cBhvr>
                                    </p:animEffect>
                                    <p:anim calcmode="lin" valueType="num">
                                      <p:cBhvr>
                                        <p:cTn id="42" dur="1000" fill="hold"/>
                                        <p:tgtEl>
                                          <p:spTgt spid="34">
                                            <p:graphicEl>
                                              <a:dgm id="{3E347512-D323-43EB-AC7D-9A1D3852EC94}"/>
                                            </p:graphicEl>
                                          </p:spTgt>
                                        </p:tgtEl>
                                        <p:attrNameLst>
                                          <p:attrName>ppt_x</p:attrName>
                                        </p:attrNameLst>
                                      </p:cBhvr>
                                      <p:tavLst>
                                        <p:tav tm="0">
                                          <p:val>
                                            <p:strVal val="#ppt_x"/>
                                          </p:val>
                                        </p:tav>
                                        <p:tav tm="100000">
                                          <p:val>
                                            <p:strVal val="#ppt_x"/>
                                          </p:val>
                                        </p:tav>
                                      </p:tavLst>
                                    </p:anim>
                                    <p:anim calcmode="lin" valueType="num">
                                      <p:cBhvr>
                                        <p:cTn id="43" dur="1000" fill="hold"/>
                                        <p:tgtEl>
                                          <p:spTgt spid="34">
                                            <p:graphicEl>
                                              <a:dgm id="{3E347512-D323-43EB-AC7D-9A1D3852EC94}"/>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graphicEl>
                                              <a:dgm id="{158696E7-67DD-4AB9-B50F-6B9A89BA61E4}"/>
                                            </p:graphicEl>
                                          </p:spTgt>
                                        </p:tgtEl>
                                        <p:attrNameLst>
                                          <p:attrName>style.visibility</p:attrName>
                                        </p:attrNameLst>
                                      </p:cBhvr>
                                      <p:to>
                                        <p:strVal val="visible"/>
                                      </p:to>
                                    </p:set>
                                    <p:animEffect transition="in" filter="fade">
                                      <p:cBhvr>
                                        <p:cTn id="46" dur="1000"/>
                                        <p:tgtEl>
                                          <p:spTgt spid="34">
                                            <p:graphicEl>
                                              <a:dgm id="{158696E7-67DD-4AB9-B50F-6B9A89BA61E4}"/>
                                            </p:graphicEl>
                                          </p:spTgt>
                                        </p:tgtEl>
                                      </p:cBhvr>
                                    </p:animEffect>
                                    <p:anim calcmode="lin" valueType="num">
                                      <p:cBhvr>
                                        <p:cTn id="47" dur="1000" fill="hold"/>
                                        <p:tgtEl>
                                          <p:spTgt spid="34">
                                            <p:graphicEl>
                                              <a:dgm id="{158696E7-67DD-4AB9-B50F-6B9A89BA61E4}"/>
                                            </p:graphicEl>
                                          </p:spTgt>
                                        </p:tgtEl>
                                        <p:attrNameLst>
                                          <p:attrName>ppt_x</p:attrName>
                                        </p:attrNameLst>
                                      </p:cBhvr>
                                      <p:tavLst>
                                        <p:tav tm="0">
                                          <p:val>
                                            <p:strVal val="#ppt_x"/>
                                          </p:val>
                                        </p:tav>
                                        <p:tav tm="100000">
                                          <p:val>
                                            <p:strVal val="#ppt_x"/>
                                          </p:val>
                                        </p:tav>
                                      </p:tavLst>
                                    </p:anim>
                                    <p:anim calcmode="lin" valueType="num">
                                      <p:cBhvr>
                                        <p:cTn id="48" dur="1000" fill="hold"/>
                                        <p:tgtEl>
                                          <p:spTgt spid="34">
                                            <p:graphicEl>
                                              <a:dgm id="{158696E7-67DD-4AB9-B50F-6B9A89BA61E4}"/>
                                            </p:graphic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4">
                                            <p:graphicEl>
                                              <a:dgm id="{DA8CA7CB-5538-4CC3-BE81-159D4271AB4D}"/>
                                            </p:graphicEl>
                                          </p:spTgt>
                                        </p:tgtEl>
                                        <p:attrNameLst>
                                          <p:attrName>style.visibility</p:attrName>
                                        </p:attrNameLst>
                                      </p:cBhvr>
                                      <p:to>
                                        <p:strVal val="visible"/>
                                      </p:to>
                                    </p:set>
                                    <p:animEffect transition="in" filter="fade">
                                      <p:cBhvr>
                                        <p:cTn id="51" dur="1000"/>
                                        <p:tgtEl>
                                          <p:spTgt spid="34">
                                            <p:graphicEl>
                                              <a:dgm id="{DA8CA7CB-5538-4CC3-BE81-159D4271AB4D}"/>
                                            </p:graphicEl>
                                          </p:spTgt>
                                        </p:tgtEl>
                                      </p:cBhvr>
                                    </p:animEffect>
                                    <p:anim calcmode="lin" valueType="num">
                                      <p:cBhvr>
                                        <p:cTn id="52" dur="1000" fill="hold"/>
                                        <p:tgtEl>
                                          <p:spTgt spid="34">
                                            <p:graphicEl>
                                              <a:dgm id="{DA8CA7CB-5538-4CC3-BE81-159D4271AB4D}"/>
                                            </p:graphicEl>
                                          </p:spTgt>
                                        </p:tgtEl>
                                        <p:attrNameLst>
                                          <p:attrName>ppt_x</p:attrName>
                                        </p:attrNameLst>
                                      </p:cBhvr>
                                      <p:tavLst>
                                        <p:tav tm="0">
                                          <p:val>
                                            <p:strVal val="#ppt_x"/>
                                          </p:val>
                                        </p:tav>
                                        <p:tav tm="100000">
                                          <p:val>
                                            <p:strVal val="#ppt_x"/>
                                          </p:val>
                                        </p:tav>
                                      </p:tavLst>
                                    </p:anim>
                                    <p:anim calcmode="lin" valueType="num">
                                      <p:cBhvr>
                                        <p:cTn id="53" dur="1000" fill="hold"/>
                                        <p:tgtEl>
                                          <p:spTgt spid="34">
                                            <p:graphicEl>
                                              <a:dgm id="{DA8CA7CB-5538-4CC3-BE81-159D4271AB4D}"/>
                                            </p:graphic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graphicEl>
                                              <a:dgm id="{4EC7E609-402F-4503-9FE1-F9996B4C91F7}"/>
                                            </p:graphicEl>
                                          </p:spTgt>
                                        </p:tgtEl>
                                        <p:attrNameLst>
                                          <p:attrName>style.visibility</p:attrName>
                                        </p:attrNameLst>
                                      </p:cBhvr>
                                      <p:to>
                                        <p:strVal val="visible"/>
                                      </p:to>
                                    </p:set>
                                    <p:animEffect transition="in" filter="fade">
                                      <p:cBhvr>
                                        <p:cTn id="58" dur="1000"/>
                                        <p:tgtEl>
                                          <p:spTgt spid="34">
                                            <p:graphicEl>
                                              <a:dgm id="{4EC7E609-402F-4503-9FE1-F9996B4C91F7}"/>
                                            </p:graphicEl>
                                          </p:spTgt>
                                        </p:tgtEl>
                                      </p:cBhvr>
                                    </p:animEffect>
                                    <p:anim calcmode="lin" valueType="num">
                                      <p:cBhvr>
                                        <p:cTn id="59" dur="1000" fill="hold"/>
                                        <p:tgtEl>
                                          <p:spTgt spid="34">
                                            <p:graphicEl>
                                              <a:dgm id="{4EC7E609-402F-4503-9FE1-F9996B4C91F7}"/>
                                            </p:graphicEl>
                                          </p:spTgt>
                                        </p:tgtEl>
                                        <p:attrNameLst>
                                          <p:attrName>ppt_x</p:attrName>
                                        </p:attrNameLst>
                                      </p:cBhvr>
                                      <p:tavLst>
                                        <p:tav tm="0">
                                          <p:val>
                                            <p:strVal val="#ppt_x"/>
                                          </p:val>
                                        </p:tav>
                                        <p:tav tm="100000">
                                          <p:val>
                                            <p:strVal val="#ppt_x"/>
                                          </p:val>
                                        </p:tav>
                                      </p:tavLst>
                                    </p:anim>
                                    <p:anim calcmode="lin" valueType="num">
                                      <p:cBhvr>
                                        <p:cTn id="60" dur="1000" fill="hold"/>
                                        <p:tgtEl>
                                          <p:spTgt spid="34">
                                            <p:graphicEl>
                                              <a:dgm id="{4EC7E609-402F-4503-9FE1-F9996B4C91F7}"/>
                                            </p:graphic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4">
                                            <p:graphicEl>
                                              <a:dgm id="{1129BA6C-8448-4CA0-BC4F-E17C029F7E83}"/>
                                            </p:graphicEl>
                                          </p:spTgt>
                                        </p:tgtEl>
                                        <p:attrNameLst>
                                          <p:attrName>style.visibility</p:attrName>
                                        </p:attrNameLst>
                                      </p:cBhvr>
                                      <p:to>
                                        <p:strVal val="visible"/>
                                      </p:to>
                                    </p:set>
                                    <p:animEffect transition="in" filter="fade">
                                      <p:cBhvr>
                                        <p:cTn id="63" dur="1000"/>
                                        <p:tgtEl>
                                          <p:spTgt spid="34">
                                            <p:graphicEl>
                                              <a:dgm id="{1129BA6C-8448-4CA0-BC4F-E17C029F7E83}"/>
                                            </p:graphicEl>
                                          </p:spTgt>
                                        </p:tgtEl>
                                      </p:cBhvr>
                                    </p:animEffect>
                                    <p:anim calcmode="lin" valueType="num">
                                      <p:cBhvr>
                                        <p:cTn id="64" dur="1000" fill="hold"/>
                                        <p:tgtEl>
                                          <p:spTgt spid="34">
                                            <p:graphicEl>
                                              <a:dgm id="{1129BA6C-8448-4CA0-BC4F-E17C029F7E83}"/>
                                            </p:graphicEl>
                                          </p:spTgt>
                                        </p:tgtEl>
                                        <p:attrNameLst>
                                          <p:attrName>ppt_x</p:attrName>
                                        </p:attrNameLst>
                                      </p:cBhvr>
                                      <p:tavLst>
                                        <p:tav tm="0">
                                          <p:val>
                                            <p:strVal val="#ppt_x"/>
                                          </p:val>
                                        </p:tav>
                                        <p:tav tm="100000">
                                          <p:val>
                                            <p:strVal val="#ppt_x"/>
                                          </p:val>
                                        </p:tav>
                                      </p:tavLst>
                                    </p:anim>
                                    <p:anim calcmode="lin" valueType="num">
                                      <p:cBhvr>
                                        <p:cTn id="65" dur="1000" fill="hold"/>
                                        <p:tgtEl>
                                          <p:spTgt spid="34">
                                            <p:graphicEl>
                                              <a:dgm id="{1129BA6C-8448-4CA0-BC4F-E17C029F7E83}"/>
                                            </p:graphic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4">
                                            <p:graphicEl>
                                              <a:dgm id="{2A4E74D9-A7B4-49B8-9AFF-AE218256E4DE}"/>
                                            </p:graphicEl>
                                          </p:spTgt>
                                        </p:tgtEl>
                                        <p:attrNameLst>
                                          <p:attrName>style.visibility</p:attrName>
                                        </p:attrNameLst>
                                      </p:cBhvr>
                                      <p:to>
                                        <p:strVal val="visible"/>
                                      </p:to>
                                    </p:set>
                                    <p:animEffect transition="in" filter="fade">
                                      <p:cBhvr>
                                        <p:cTn id="68" dur="1000"/>
                                        <p:tgtEl>
                                          <p:spTgt spid="34">
                                            <p:graphicEl>
                                              <a:dgm id="{2A4E74D9-A7B4-49B8-9AFF-AE218256E4DE}"/>
                                            </p:graphicEl>
                                          </p:spTgt>
                                        </p:tgtEl>
                                      </p:cBhvr>
                                    </p:animEffect>
                                    <p:anim calcmode="lin" valueType="num">
                                      <p:cBhvr>
                                        <p:cTn id="69" dur="1000" fill="hold"/>
                                        <p:tgtEl>
                                          <p:spTgt spid="34">
                                            <p:graphicEl>
                                              <a:dgm id="{2A4E74D9-A7B4-49B8-9AFF-AE218256E4DE}"/>
                                            </p:graphicEl>
                                          </p:spTgt>
                                        </p:tgtEl>
                                        <p:attrNameLst>
                                          <p:attrName>ppt_x</p:attrName>
                                        </p:attrNameLst>
                                      </p:cBhvr>
                                      <p:tavLst>
                                        <p:tav tm="0">
                                          <p:val>
                                            <p:strVal val="#ppt_x"/>
                                          </p:val>
                                        </p:tav>
                                        <p:tav tm="100000">
                                          <p:val>
                                            <p:strVal val="#ppt_x"/>
                                          </p:val>
                                        </p:tav>
                                      </p:tavLst>
                                    </p:anim>
                                    <p:anim calcmode="lin" valueType="num">
                                      <p:cBhvr>
                                        <p:cTn id="70" dur="1000" fill="hold"/>
                                        <p:tgtEl>
                                          <p:spTgt spid="34">
                                            <p:graphicEl>
                                              <a:dgm id="{2A4E74D9-A7B4-49B8-9AFF-AE218256E4D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45C83-0C3F-6EA0-9572-EF950C89F47B}"/>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A994B74-8C5F-13B1-D91B-3AE9B03C5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193F34A9-9283-CD15-5FD4-4CA476C4D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0E5E35C-8B3D-0792-A128-54FC418FF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0290E1-1DD3-6366-1180-CB8387E85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4CEB1B2-F335-3EC5-4419-6F3911A90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80F0D8B0-F436-1EDF-3091-FC4B681D9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433CA5D-CFCE-492C-03A7-E9AFE9E60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FCB12538-AD1A-618D-043B-89F307F6006C}"/>
              </a:ext>
            </a:extLst>
          </p:cNvPr>
          <p:cNvSpPr txBox="1">
            <a:spLocks/>
          </p:cNvSpPr>
          <p:nvPr/>
        </p:nvSpPr>
        <p:spPr>
          <a:xfrm>
            <a:off x="838200" y="540103"/>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a:t>Interactive </a:t>
            </a:r>
            <a:r>
              <a:rPr lang="fr-FR" err="1"/>
              <a:t>Poll</a:t>
            </a:r>
          </a:p>
        </p:txBody>
      </p:sp>
      <p:sp>
        <p:nvSpPr>
          <p:cNvPr id="7" name="Espace réservé du contenu 2">
            <a:extLst>
              <a:ext uri="{FF2B5EF4-FFF2-40B4-BE49-F238E27FC236}">
                <a16:creationId xmlns:a16="http://schemas.microsoft.com/office/drawing/2014/main" id="{60F228CA-2FDF-9265-E34F-32011D036579}"/>
              </a:ext>
            </a:extLst>
          </p:cNvPr>
          <p:cNvSpPr txBox="1">
            <a:spLocks/>
          </p:cNvSpPr>
          <p:nvPr/>
        </p:nvSpPr>
        <p:spPr>
          <a:xfrm>
            <a:off x="838200" y="2102203"/>
            <a:ext cx="10515600" cy="435133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fr-FR" sz="4000" dirty="0"/>
              <a:t>Go to </a:t>
            </a:r>
            <a:r>
              <a:rPr lang="fr-FR" sz="4000" dirty="0">
                <a:hlinkClick r:id="rId2"/>
              </a:rPr>
              <a:t>www.Menti.com</a:t>
            </a:r>
            <a:endParaRPr lang="fr-FR" sz="4000" dirty="0"/>
          </a:p>
          <a:p>
            <a:pPr marL="342900" indent="-342900" algn="l">
              <a:buChar char="•"/>
            </a:pPr>
            <a:r>
              <a:rPr lang="fr-FR" sz="4000" dirty="0"/>
              <a:t>Use the code </a:t>
            </a:r>
            <a:r>
              <a:rPr lang="fr-FR" sz="4000" b="1" u="sng" dirty="0"/>
              <a:t>7462 6255</a:t>
            </a:r>
          </a:p>
        </p:txBody>
      </p:sp>
      <p:sp>
        <p:nvSpPr>
          <p:cNvPr id="2" name="Slide Number Placeholder 1">
            <a:extLst>
              <a:ext uri="{FF2B5EF4-FFF2-40B4-BE49-F238E27FC236}">
                <a16:creationId xmlns:a16="http://schemas.microsoft.com/office/drawing/2014/main" id="{A84D333D-63E0-4710-952B-7C0EE9266672}"/>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8</a:t>
            </a:fld>
            <a:endParaRPr lang="fr-FR"/>
          </a:p>
        </p:txBody>
      </p:sp>
    </p:spTree>
    <p:extLst>
      <p:ext uri="{BB962C8B-B14F-4D97-AF65-F5344CB8AC3E}">
        <p14:creationId xmlns:p14="http://schemas.microsoft.com/office/powerpoint/2010/main" val="1785239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85CC81-FCDA-8B14-5F83-C6CE927DA180}"/>
            </a:ext>
          </a:extLst>
        </p:cNvPr>
        <p:cNvGrpSpPr/>
        <p:nvPr/>
      </p:nvGrpSpPr>
      <p:grpSpPr>
        <a:xfrm>
          <a:off x="0" y="0"/>
          <a:ext cx="0" cy="0"/>
          <a:chOff x="0" y="0"/>
          <a:chExt cx="0" cy="0"/>
        </a:xfrm>
      </p:grpSpPr>
      <p:sp useBgFill="1">
        <p:nvSpPr>
          <p:cNvPr id="17" name="Rectangle 16" hidden="1">
            <a:extLst>
              <a:ext uri="{FF2B5EF4-FFF2-40B4-BE49-F238E27FC236}">
                <a16:creationId xmlns:a16="http://schemas.microsoft.com/office/drawing/2014/main" id="{EBD98379-1F21-2947-BBA3-87ABB4EF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6F9BFE10-0963-140C-E5D0-F9DFE0224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2C3B0A73-E90C-0E20-BD17-D5DAE80B5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solidFill>
              <a:schemeClr val="accent4">
                <a:lumMod val="20000"/>
                <a:lumOff val="80000"/>
              </a:schemeClr>
            </a:solidFill>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C59181-3250-9F92-E714-87A35AEE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7F00FD4F-A036-8DB9-7CF4-574ADA52F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5CCF93-6B88-0A51-3DF5-8BD1E02752CF}"/>
              </a:ext>
            </a:extLst>
          </p:cNvPr>
          <p:cNvSpPr>
            <a:spLocks noGrp="1"/>
          </p:cNvSpPr>
          <p:nvPr>
            <p:ph type="ctrTitle"/>
          </p:nvPr>
        </p:nvSpPr>
        <p:spPr>
          <a:xfrm>
            <a:off x="1524000" y="1584683"/>
            <a:ext cx="9144000" cy="2551829"/>
          </a:xfrm>
        </p:spPr>
        <p:txBody>
          <a:bodyPr anchor="ctr">
            <a:normAutofit/>
          </a:bodyPr>
          <a:lstStyle/>
          <a:p>
            <a:r>
              <a:rPr lang="fr-FR" sz="6600" dirty="0" err="1"/>
              <a:t>Act</a:t>
            </a:r>
            <a:r>
              <a:rPr lang="fr-FR" sz="6600" dirty="0"/>
              <a:t> 2 - The Intelligence Evolution</a:t>
            </a:r>
            <a:endParaRPr lang="fr-FR" sz="6600" dirty="0" err="1"/>
          </a:p>
        </p:txBody>
      </p:sp>
      <p:sp>
        <p:nvSpPr>
          <p:cNvPr id="3" name="Espace réservé du contenu 2">
            <a:extLst>
              <a:ext uri="{FF2B5EF4-FFF2-40B4-BE49-F238E27FC236}">
                <a16:creationId xmlns:a16="http://schemas.microsoft.com/office/drawing/2014/main" id="{ADA816EB-0ED7-6B84-55D4-CAA609E007A7}"/>
              </a:ext>
            </a:extLst>
          </p:cNvPr>
          <p:cNvSpPr>
            <a:spLocks noGrp="1"/>
          </p:cNvSpPr>
          <p:nvPr>
            <p:ph type="subTitle" idx="1"/>
          </p:nvPr>
        </p:nvSpPr>
        <p:spPr>
          <a:xfrm>
            <a:off x="1524000" y="5160469"/>
            <a:ext cx="9144000" cy="1182135"/>
          </a:xfrm>
        </p:spPr>
        <p:txBody>
          <a:bodyPr anchor="ctr">
            <a:normAutofit/>
          </a:bodyPr>
          <a:lstStyle/>
          <a:p>
            <a:endParaRPr lang="fr-FR" sz="2800"/>
          </a:p>
        </p:txBody>
      </p:sp>
      <p:sp>
        <p:nvSpPr>
          <p:cNvPr id="4" name="Slide Number Placeholder 3">
            <a:extLst>
              <a:ext uri="{FF2B5EF4-FFF2-40B4-BE49-F238E27FC236}">
                <a16:creationId xmlns:a16="http://schemas.microsoft.com/office/drawing/2014/main" id="{E293912C-67B2-D303-6865-BBFD5ECBD40C}"/>
              </a:ext>
            </a:extLst>
          </p:cNvPr>
          <p:cNvSpPr>
            <a:spLocks noGrp="1"/>
          </p:cNvSpPr>
          <p:nvPr>
            <p:ph type="sldNum" sz="quarter" idx="4"/>
          </p:nvPr>
        </p:nvSpPr>
        <p:spPr>
          <a:xfrm>
            <a:off x="11271902" y="6356350"/>
            <a:ext cx="346817" cy="365125"/>
          </a:xfrm>
          <a:prstGeom prst="rect">
            <a:avLst/>
          </a:prstGeom>
        </p:spPr>
        <p:txBody>
          <a:bodyPr/>
          <a:lstStyle/>
          <a:p>
            <a:fld id="{27C6CCC6-2BE5-4E42-96A4-D1E8E81A3D8E}" type="slidenum">
              <a:rPr lang="fr-FR" smtClean="0"/>
              <a:t>9</a:t>
            </a:fld>
            <a:endParaRPr lang="fr-FR"/>
          </a:p>
        </p:txBody>
      </p:sp>
    </p:spTree>
    <p:extLst>
      <p:ext uri="{BB962C8B-B14F-4D97-AF65-F5344CB8AC3E}">
        <p14:creationId xmlns:p14="http://schemas.microsoft.com/office/powerpoint/2010/main" val="259983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TotalTime>
  <Words>3029</Words>
  <Application>Microsoft Macintosh PowerPoint</Application>
  <PresentationFormat>Widescreen</PresentationFormat>
  <Paragraphs>615</Paragraphs>
  <Slides>36</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Calibri</vt:lpstr>
      <vt:lpstr>Thème Office</vt:lpstr>
      <vt:lpstr>PowerPoint Presentation</vt:lpstr>
      <vt:lpstr>PowerPoint Presentation</vt:lpstr>
      <vt:lpstr>PowerPoint Presentation</vt:lpstr>
      <vt:lpstr>Act 1 - Overview</vt:lpstr>
      <vt:lpstr>PowerPoint Presentation</vt:lpstr>
      <vt:lpstr>PowerPoint Presentation</vt:lpstr>
      <vt:lpstr>PowerPoint Presentation</vt:lpstr>
      <vt:lpstr>PowerPoint Presentation</vt:lpstr>
      <vt:lpstr>Act 2 - The Intelligence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 3 - The AI &amp; Machine Learning Frontier</vt:lpstr>
      <vt:lpstr>PowerPoint Presentation</vt:lpstr>
      <vt:lpstr>PowerPoint Presentation</vt:lpstr>
      <vt:lpstr>PowerPoint Presentation</vt:lpstr>
      <vt:lpstr>PowerPoint Presentation</vt:lpstr>
      <vt:lpstr>Act 4 - Digital Skillset</vt:lpstr>
      <vt:lpstr>PowerPoint Presentation</vt:lpstr>
      <vt:lpstr>PowerPoint Presentation</vt:lpstr>
      <vt:lpstr>PowerPoint Presentation</vt:lpstr>
      <vt:lpstr>Act 5 - Bringing It Together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Mohamed Ashour</cp:lastModifiedBy>
  <cp:revision>240</cp:revision>
  <dcterms:created xsi:type="dcterms:W3CDTF">2025-10-26T16:38:34Z</dcterms:created>
  <dcterms:modified xsi:type="dcterms:W3CDTF">2025-11-12T07:17:25Z</dcterms:modified>
</cp:coreProperties>
</file>